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2931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98761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67149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322210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261359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989320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r>
              <a:rPr lang="zh-TW" altLang="en-US" dirty="0">
                <a:effectLst/>
                <a:latin typeface="楷体" panose="02010609060101010101" pitchFamily="49" charset="-122"/>
                <a:ea typeface="楷体" panose="02010609060101010101" pitchFamily="49" charset="-122"/>
              </a:rPr>
              <a:t>耶和華的心</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760412"/>
          </a:xfrm>
        </p:spPr>
        <p:txBody>
          <a:bodyPr/>
          <a:lstStyle/>
          <a:p>
            <a:pPr algn="ctr"/>
            <a:r>
              <a:rPr lang="zh-TW" altLang="en-US" sz="5400" dirty="0" smtClean="0">
                <a:latin typeface="楷体" panose="02010609060101010101" pitchFamily="49" charset="-122"/>
                <a:ea typeface="楷体" panose="02010609060101010101" pitchFamily="49" charset="-122"/>
              </a:rPr>
              <a:t>詞、曲：陳逸豪</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耶和華的</a:t>
            </a:r>
            <a:r>
              <a:rPr lang="zh-TW" altLang="en-US" sz="5400" dirty="0" smtClean="0">
                <a:latin typeface="楷体" panose="02010609060101010101" pitchFamily="49" charset="-122"/>
                <a:ea typeface="楷体" panose="02010609060101010101" pitchFamily="49" charset="-122"/>
              </a:rPr>
              <a:t>心</a:t>
            </a:r>
          </a:p>
          <a:p>
            <a:pPr marL="0" indent="0" algn="ctr">
              <a:buNone/>
            </a:pPr>
            <a:r>
              <a:rPr lang="zh-TW" altLang="en-US" sz="5400" dirty="0" smtClean="0">
                <a:latin typeface="楷体" panose="02010609060101010101" pitchFamily="49" charset="-122"/>
                <a:ea typeface="楷体" panose="02010609060101010101" pitchFamily="49" charset="-122"/>
              </a:rPr>
              <a:t>要賞賜阮平安</a:t>
            </a:r>
          </a:p>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生一世祂決意</a:t>
            </a:r>
          </a:p>
          <a:p>
            <a:pPr marL="0" indent="0" algn="ctr">
              <a:buNone/>
            </a:pPr>
            <a:r>
              <a:rPr lang="zh-TW" altLang="en-US" sz="5400" dirty="0">
                <a:latin typeface="楷体" panose="02010609060101010101" pitchFamily="49" charset="-122"/>
                <a:ea typeface="楷体" panose="02010609060101010101" pitchFamily="49" charset="-122"/>
              </a:rPr>
              <a:t>將榮耀恩典給阮</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耶和華的心</a:t>
            </a:r>
          </a:p>
          <a:p>
            <a:pPr marL="0" indent="0" algn="ctr">
              <a:buNone/>
            </a:pPr>
            <a:r>
              <a:rPr lang="zh-TW" altLang="en-US" sz="5400" dirty="0">
                <a:latin typeface="楷体" panose="02010609060101010101" pitchFamily="49" charset="-122"/>
                <a:ea typeface="楷体" panose="02010609060101010101" pitchFamily="49" charset="-122"/>
              </a:rPr>
              <a:t>要賞賜咱福氣</a:t>
            </a:r>
          </a:p>
          <a:p>
            <a:pPr marL="0" indent="0" algn="ctr">
              <a:buNone/>
            </a:pPr>
            <a:r>
              <a:rPr lang="zh-TW" altLang="en-US" sz="5400" dirty="0">
                <a:latin typeface="楷体" panose="02010609060101010101" pitchFamily="49" charset="-122"/>
                <a:ea typeface="楷体" panose="02010609060101010101" pitchFamily="49" charset="-122"/>
              </a:rPr>
              <a:t>一生一世祂應許阮</a:t>
            </a:r>
          </a:p>
          <a:p>
            <a:pPr marL="0" indent="0" algn="ctr">
              <a:buNone/>
            </a:pPr>
            <a:r>
              <a:rPr lang="zh-TW" altLang="en-US" sz="5400" dirty="0">
                <a:latin typeface="楷体" panose="02010609060101010101" pitchFamily="49" charset="-122"/>
                <a:ea typeface="楷体" panose="02010609060101010101" pitchFamily="49" charset="-122"/>
              </a:rPr>
              <a:t>慈愛永不離</a:t>
            </a:r>
          </a:p>
        </p:txBody>
      </p:sp>
    </p:spTree>
    <p:extLst>
      <p:ext uri="{BB962C8B-B14F-4D97-AF65-F5344CB8AC3E}">
        <p14:creationId xmlns:p14="http://schemas.microsoft.com/office/powerpoint/2010/main" val="154827879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阮若有苦難</a:t>
            </a:r>
          </a:p>
          <a:p>
            <a:pPr marL="0" indent="0" algn="ctr">
              <a:buNone/>
            </a:pPr>
            <a:r>
              <a:rPr lang="zh-TW" altLang="en-US" sz="5400" dirty="0">
                <a:latin typeface="楷体" panose="02010609060101010101" pitchFamily="49" charset="-122"/>
                <a:ea typeface="楷体" panose="02010609060101010101" pitchFamily="49" charset="-122"/>
              </a:rPr>
              <a:t>祂渴望緊緊來幫助</a:t>
            </a:r>
          </a:p>
          <a:p>
            <a:pPr marL="0" indent="0" algn="ctr">
              <a:buNone/>
            </a:pPr>
            <a:r>
              <a:rPr lang="zh-TW" altLang="en-US" sz="5400" dirty="0">
                <a:latin typeface="楷体" panose="02010609060101010101" pitchFamily="49" charset="-122"/>
                <a:ea typeface="楷体" panose="02010609060101010101" pitchFamily="49" charset="-122"/>
              </a:rPr>
              <a:t>試煉中祂的恩典夠額</a:t>
            </a:r>
          </a:p>
          <a:p>
            <a:pPr marL="0" indent="0" algn="ctr">
              <a:buNone/>
            </a:pPr>
            <a:r>
              <a:rPr lang="zh-TW" altLang="en-US" sz="5400" dirty="0">
                <a:latin typeface="楷体" panose="02010609060101010101" pitchFamily="49" charset="-122"/>
                <a:ea typeface="楷体" panose="02010609060101010101" pitchFamily="49" charset="-122"/>
              </a:rPr>
              <a:t>扶持阮</a:t>
            </a:r>
          </a:p>
        </p:txBody>
      </p:sp>
    </p:spTree>
    <p:extLst>
      <p:ext uri="{BB962C8B-B14F-4D97-AF65-F5344CB8AC3E}">
        <p14:creationId xmlns:p14="http://schemas.microsoft.com/office/powerpoint/2010/main" val="277702473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阮若心憂悶</a:t>
            </a:r>
          </a:p>
          <a:p>
            <a:pPr marL="0" indent="0" algn="ctr">
              <a:buNone/>
            </a:pPr>
            <a:r>
              <a:rPr lang="zh-TW" altLang="en-US" sz="5400" dirty="0">
                <a:latin typeface="楷体" panose="02010609060101010101" pitchFamily="49" charset="-122"/>
                <a:ea typeface="楷体" panose="02010609060101010101" pitchFamily="49" charset="-122"/>
              </a:rPr>
              <a:t>祂渴望來給阮安慰</a:t>
            </a:r>
          </a:p>
          <a:p>
            <a:pPr marL="0" indent="0" algn="ctr">
              <a:buNone/>
            </a:pPr>
            <a:r>
              <a:rPr lang="zh-TW" altLang="en-US" sz="5400" dirty="0">
                <a:latin typeface="楷体" panose="02010609060101010101" pitchFamily="49" charset="-122"/>
                <a:ea typeface="楷体" panose="02010609060101010101" pitchFamily="49" charset="-122"/>
              </a:rPr>
              <a:t>盼望阮全心交託</a:t>
            </a:r>
          </a:p>
          <a:p>
            <a:pPr marL="0" indent="0" algn="ctr">
              <a:buNone/>
            </a:pPr>
            <a:r>
              <a:rPr lang="zh-TW" altLang="en-US" sz="5400" dirty="0">
                <a:latin typeface="楷体" panose="02010609060101010101" pitchFamily="49" charset="-122"/>
                <a:ea typeface="楷体" panose="02010609060101010101" pitchFamily="49" charset="-122"/>
              </a:rPr>
              <a:t>全心尋求祂</a:t>
            </a:r>
          </a:p>
        </p:txBody>
      </p:sp>
    </p:spTree>
    <p:extLst>
      <p:ext uri="{BB962C8B-B14F-4D97-AF65-F5344CB8AC3E}">
        <p14:creationId xmlns:p14="http://schemas.microsoft.com/office/powerpoint/2010/main" val="215589862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耶和華的心</a:t>
            </a:r>
          </a:p>
          <a:p>
            <a:pPr marL="0" indent="0" algn="ctr">
              <a:buNone/>
            </a:pPr>
            <a:r>
              <a:rPr lang="zh-TW" altLang="en-US" sz="5400" dirty="0">
                <a:latin typeface="楷体" panose="02010609060101010101" pitchFamily="49" charset="-122"/>
                <a:ea typeface="楷体" panose="02010609060101010101" pitchFamily="49" charset="-122"/>
              </a:rPr>
              <a:t>要賞賜阮慈愛</a:t>
            </a:r>
          </a:p>
          <a:p>
            <a:pPr marL="0" indent="0" algn="ctr">
              <a:buNone/>
            </a:pPr>
            <a:r>
              <a:rPr lang="zh-TW" altLang="en-US" sz="5400" dirty="0">
                <a:latin typeface="楷体" panose="02010609060101010101" pitchFamily="49" charset="-122"/>
                <a:ea typeface="楷体" panose="02010609060101010101" pitchFamily="49" charset="-122"/>
              </a:rPr>
              <a:t>一生一世我要謳咾</a:t>
            </a:r>
          </a:p>
          <a:p>
            <a:pPr marL="0" indent="0" algn="ctr">
              <a:buNone/>
            </a:pPr>
            <a:r>
              <a:rPr lang="zh-TW" altLang="en-US" sz="5400" dirty="0">
                <a:latin typeface="楷体" panose="02010609060101010101" pitchFamily="49" charset="-122"/>
                <a:ea typeface="楷体" panose="02010609060101010101" pitchFamily="49" charset="-122"/>
              </a:rPr>
              <a:t>信靠到萬代</a:t>
            </a:r>
          </a:p>
        </p:txBody>
      </p:sp>
    </p:spTree>
    <p:extLst>
      <p:ext uri="{BB962C8B-B14F-4D97-AF65-F5344CB8AC3E}">
        <p14:creationId xmlns:p14="http://schemas.microsoft.com/office/powerpoint/2010/main" val="185547452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90</TotalTime>
  <Words>772</Words>
  <Application>Microsoft Office PowerPoint</Application>
  <PresentationFormat>On-screen Show (4:3)</PresentationFormat>
  <Paragraphs>51</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楷体</vt:lpstr>
      <vt:lpstr>Arial</vt:lpstr>
      <vt:lpstr>Calibri</vt:lpstr>
      <vt:lpstr>Courier New</vt:lpstr>
      <vt:lpstr>Trebuchet MS</vt:lpstr>
      <vt:lpstr>Wingdings</vt:lpstr>
      <vt:lpstr>1_Purple Template 1 Trebuchet</vt:lpstr>
      <vt:lpstr>White with Courier font for code slides</vt:lpstr>
      <vt:lpstr>耶和華的心</vt:lpstr>
      <vt:lpstr>耶和華的心</vt:lpstr>
      <vt:lpstr>耶和華的心</vt:lpstr>
      <vt:lpstr>耶和華的心</vt:lpstr>
      <vt:lpstr>耶和華的心</vt:lpstr>
      <vt:lpstr>耶和華的心</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20</cp:revision>
  <dcterms:created xsi:type="dcterms:W3CDTF">2015-02-07T13:24:58Z</dcterms:created>
  <dcterms:modified xsi:type="dcterms:W3CDTF">2015-06-23T23:21:59Z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