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9/4/2015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9/4/2015 6:10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782299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9/4/2015 6:12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04870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9/4/2015 6:13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738059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9/4/2015 6:15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861678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9/4/2015 6:15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063573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9/4/2015 6:17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923619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9/4/2015 6:17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821293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9/4/2015 6:17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3729220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9/4/2015 6:18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4109293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681913" cy="8382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迷路的人，著行倒轉</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迷路的人，著行倒轉</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en-US" altLang="zh-TW" sz="5400" dirty="0">
                <a:latin typeface="楷体" panose="02010609060101010101" pitchFamily="49" charset="-122"/>
                <a:ea typeface="楷体" panose="02010609060101010101" pitchFamily="49" charset="-122"/>
              </a:rPr>
              <a:t>1 </a:t>
            </a:r>
            <a:r>
              <a:rPr lang="zh-TW" altLang="en-US" sz="5400" dirty="0">
                <a:latin typeface="楷体" panose="02010609060101010101" pitchFamily="49" charset="-122"/>
                <a:ea typeface="楷体" panose="02010609060101010101" pitchFamily="49" charset="-122"/>
              </a:rPr>
              <a:t>迷路的</a:t>
            </a:r>
            <a:r>
              <a:rPr lang="zh-TW" altLang="en-US" sz="5400" dirty="0" smtClean="0">
                <a:latin typeface="楷体" panose="02010609060101010101" pitchFamily="49" charset="-122"/>
                <a:ea typeface="楷体" panose="02010609060101010101" pitchFamily="49" charset="-122"/>
              </a:rPr>
              <a:t>人 著</a:t>
            </a:r>
            <a:r>
              <a:rPr lang="zh-TW" altLang="en-US" sz="5400" dirty="0">
                <a:latin typeface="楷体" panose="02010609060101010101" pitchFamily="49" charset="-122"/>
                <a:ea typeface="楷体" panose="02010609060101010101" pitchFamily="49" charset="-122"/>
              </a:rPr>
              <a:t>行倒</a:t>
            </a:r>
            <a:r>
              <a:rPr lang="zh-TW" altLang="en-US" sz="5400" dirty="0" smtClean="0">
                <a:latin typeface="楷体" panose="02010609060101010101" pitchFamily="49" charset="-122"/>
                <a:ea typeface="楷体" panose="02010609060101010101" pitchFamily="49" charset="-122"/>
              </a:rPr>
              <a:t>轉</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朝見咱的</a:t>
            </a:r>
            <a:r>
              <a:rPr lang="zh-TW" altLang="en-US" sz="5400" dirty="0" smtClean="0">
                <a:latin typeface="楷体" panose="02010609060101010101" pitchFamily="49" charset="-122"/>
                <a:ea typeface="楷体" panose="02010609060101010101" pitchFamily="49" charset="-122"/>
              </a:rPr>
              <a:t>天父</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天國故鄉滿滿榮</a:t>
            </a:r>
            <a:r>
              <a:rPr lang="zh-TW" altLang="en-US" sz="5400" dirty="0" smtClean="0">
                <a:latin typeface="楷体" panose="02010609060101010101" pitchFamily="49" charset="-122"/>
                <a:ea typeface="楷体" panose="02010609060101010101" pitchFamily="49" charset="-122"/>
              </a:rPr>
              <a:t>光</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啥人會到彼</a:t>
            </a:r>
            <a:r>
              <a:rPr lang="zh-TW" altLang="en-US" sz="5400" dirty="0" smtClean="0">
                <a:latin typeface="楷体" panose="02010609060101010101" pitchFamily="49" charset="-122"/>
                <a:ea typeface="楷体" panose="02010609060101010101" pitchFamily="49" charset="-122"/>
              </a:rPr>
              <a:t>地</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迷路的人，著行倒轉</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真實反悔謙卑認</a:t>
            </a:r>
            <a:r>
              <a:rPr lang="zh-TW" altLang="en-US" sz="5400" dirty="0" smtClean="0">
                <a:latin typeface="楷体" panose="02010609060101010101" pitchFamily="49" charset="-122"/>
                <a:ea typeface="楷体" panose="02010609060101010101" pitchFamily="49" charset="-122"/>
              </a:rPr>
              <a:t>罪</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此號的人攏</a:t>
            </a:r>
            <a:r>
              <a:rPr lang="zh-TW" altLang="en-US" sz="5400" dirty="0" smtClean="0">
                <a:latin typeface="楷体" panose="02010609060101010101" pitchFamily="49" charset="-122"/>
                <a:ea typeface="楷体" panose="02010609060101010101" pitchFamily="49" charset="-122"/>
              </a:rPr>
              <a:t>會</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恩典慈悲遍滿全</a:t>
            </a:r>
            <a:r>
              <a:rPr lang="zh-TW" altLang="en-US" sz="5400" dirty="0" smtClean="0">
                <a:latin typeface="楷体" panose="02010609060101010101" pitchFamily="49" charset="-122"/>
                <a:ea typeface="楷体" panose="02010609060101010101" pitchFamily="49" charset="-122"/>
              </a:rPr>
              <a:t>地</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福氣久長無</a:t>
            </a:r>
            <a:r>
              <a:rPr lang="zh-TW" altLang="en-US" sz="5400" dirty="0" smtClean="0">
                <a:latin typeface="楷体" panose="02010609060101010101" pitchFamily="49" charset="-122"/>
                <a:ea typeface="楷体" panose="02010609060101010101" pitchFamily="49" charset="-122"/>
              </a:rPr>
              <a:t>廢</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2860970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迷路的人，著行倒轉</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en-US" altLang="zh-TW" sz="5400" dirty="0" smtClean="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迷路的</a:t>
            </a:r>
            <a:r>
              <a:rPr lang="zh-TW" altLang="en-US" sz="5400" dirty="0" smtClean="0">
                <a:latin typeface="楷体" panose="02010609060101010101" pitchFamily="49" charset="-122"/>
                <a:ea typeface="楷体" panose="02010609060101010101" pitchFamily="49" charset="-122"/>
              </a:rPr>
              <a:t>人 著</a:t>
            </a:r>
            <a:r>
              <a:rPr lang="zh-TW" altLang="en-US" sz="5400" dirty="0">
                <a:latin typeface="楷体" panose="02010609060101010101" pitchFamily="49" charset="-122"/>
                <a:ea typeface="楷体" panose="02010609060101010101" pitchFamily="49" charset="-122"/>
              </a:rPr>
              <a:t>行倒</a:t>
            </a:r>
            <a:r>
              <a:rPr lang="zh-TW" altLang="en-US" sz="5400" dirty="0" smtClean="0">
                <a:latin typeface="楷体" panose="02010609060101010101" pitchFamily="49" charset="-122"/>
                <a:ea typeface="楷体" panose="02010609060101010101" pitchFamily="49" charset="-122"/>
              </a:rPr>
              <a:t>轉</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親近天父面</a:t>
            </a:r>
            <a:r>
              <a:rPr lang="zh-TW" altLang="en-US" sz="5400" dirty="0" smtClean="0">
                <a:latin typeface="楷体" panose="02010609060101010101" pitchFamily="49" charset="-122"/>
                <a:ea typeface="楷体" panose="02010609060101010101" pitchFamily="49" charset="-122"/>
              </a:rPr>
              <a:t>前</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上帝子兒徛起四</a:t>
            </a:r>
            <a:r>
              <a:rPr lang="zh-TW" altLang="en-US" sz="5400" dirty="0" smtClean="0">
                <a:latin typeface="楷体" panose="02010609060101010101" pitchFamily="49" charset="-122"/>
                <a:ea typeface="楷体" panose="02010609060101010101" pitchFamily="49" charset="-122"/>
              </a:rPr>
              <a:t>方</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逐日吟詩無</a:t>
            </a:r>
            <a:r>
              <a:rPr lang="zh-TW" altLang="en-US" sz="5400" dirty="0" smtClean="0">
                <a:latin typeface="楷体" panose="02010609060101010101" pitchFamily="49" charset="-122"/>
                <a:ea typeface="楷体" panose="02010609060101010101" pitchFamily="49" charset="-122"/>
              </a:rPr>
              <a:t>停</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6331912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迷路的人，著行倒轉</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世間眾人著緊反</a:t>
            </a:r>
            <a:r>
              <a:rPr lang="zh-TW" altLang="en-US" sz="5400" dirty="0" smtClean="0">
                <a:latin typeface="楷体" panose="02010609060101010101" pitchFamily="49" charset="-122"/>
                <a:ea typeface="楷体" panose="02010609060101010101" pitchFamily="49" charset="-122"/>
              </a:rPr>
              <a:t>悔</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子兒名份得</a:t>
            </a:r>
            <a:r>
              <a:rPr lang="zh-TW" altLang="en-US" sz="5400" dirty="0" smtClean="0">
                <a:latin typeface="楷体" panose="02010609060101010101" pitchFamily="49" charset="-122"/>
                <a:ea typeface="楷体" panose="02010609060101010101" pitchFamily="49" charset="-122"/>
              </a:rPr>
              <a:t>成</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四海同信成做一</a:t>
            </a:r>
            <a:r>
              <a:rPr lang="zh-TW" altLang="en-US" sz="5400" dirty="0" smtClean="0">
                <a:latin typeface="楷体" panose="02010609060101010101" pitchFamily="49" charset="-122"/>
                <a:ea typeface="楷体" panose="02010609060101010101" pitchFamily="49" charset="-122"/>
              </a:rPr>
              <a:t>家</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大家同入天</a:t>
            </a:r>
            <a:r>
              <a:rPr lang="zh-TW" altLang="en-US" sz="5400" dirty="0" smtClean="0">
                <a:latin typeface="楷体" panose="02010609060101010101" pitchFamily="49" charset="-122"/>
                <a:ea typeface="楷体" panose="02010609060101010101" pitchFamily="49" charset="-122"/>
              </a:rPr>
              <a:t>庭</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4052083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迷路的人，著行倒轉</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en-US" altLang="zh-TW" sz="5400" dirty="0" smtClean="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迷路的</a:t>
            </a:r>
            <a:r>
              <a:rPr lang="zh-TW" altLang="en-US" sz="5400" dirty="0" smtClean="0">
                <a:latin typeface="楷体" panose="02010609060101010101" pitchFamily="49" charset="-122"/>
                <a:ea typeface="楷体" panose="02010609060101010101" pitchFamily="49" charset="-122"/>
              </a:rPr>
              <a:t>人 著</a:t>
            </a:r>
            <a:r>
              <a:rPr lang="zh-TW" altLang="en-US" sz="5400" dirty="0">
                <a:latin typeface="楷体" panose="02010609060101010101" pitchFamily="49" charset="-122"/>
                <a:ea typeface="楷体" panose="02010609060101010101" pitchFamily="49" charset="-122"/>
              </a:rPr>
              <a:t>行倒</a:t>
            </a:r>
            <a:r>
              <a:rPr lang="zh-TW" altLang="en-US" sz="5400" dirty="0" smtClean="0">
                <a:latin typeface="楷体" panose="02010609060101010101" pitchFamily="49" charset="-122"/>
                <a:ea typeface="楷体" panose="02010609060101010101" pitchFamily="49" charset="-122"/>
              </a:rPr>
              <a:t>轉</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仆拜救主腳</a:t>
            </a:r>
            <a:r>
              <a:rPr lang="zh-TW" altLang="en-US" sz="5400" dirty="0" smtClean="0">
                <a:latin typeface="楷体" panose="02010609060101010101" pitchFamily="49" charset="-122"/>
                <a:ea typeface="楷体" panose="02010609060101010101" pitchFamily="49" charset="-122"/>
              </a:rPr>
              <a:t>前</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慈悲聖手佇咱左</a:t>
            </a:r>
            <a:r>
              <a:rPr lang="zh-TW" altLang="en-US" sz="5400" dirty="0" smtClean="0">
                <a:latin typeface="楷体" panose="02010609060101010101" pitchFamily="49" charset="-122"/>
                <a:ea typeface="楷体" panose="02010609060101010101" pitchFamily="49" charset="-122"/>
              </a:rPr>
              <a:t>右</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照顧暝日無</a:t>
            </a:r>
            <a:r>
              <a:rPr lang="zh-TW" altLang="en-US" sz="5400" dirty="0" smtClean="0">
                <a:latin typeface="楷体" panose="02010609060101010101" pitchFamily="49" charset="-122"/>
                <a:ea typeface="楷体" panose="02010609060101010101" pitchFamily="49" charset="-122"/>
              </a:rPr>
              <a:t>停</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75035546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迷路的人，著行倒轉</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雖然經過烏暗深</a:t>
            </a:r>
            <a:r>
              <a:rPr lang="zh-TW" altLang="en-US" sz="5400" dirty="0" smtClean="0">
                <a:latin typeface="楷体" panose="02010609060101010101" pitchFamily="49" charset="-122"/>
                <a:ea typeface="楷体" panose="02010609060101010101" pitchFamily="49" charset="-122"/>
              </a:rPr>
              <a:t>坑</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猶久前途光</a:t>
            </a:r>
            <a:r>
              <a:rPr lang="zh-TW" altLang="en-US" sz="5400" dirty="0" smtClean="0">
                <a:latin typeface="楷体" panose="02010609060101010101" pitchFamily="49" charset="-122"/>
                <a:ea typeface="楷体" panose="02010609060101010101" pitchFamily="49" charset="-122"/>
              </a:rPr>
              <a:t>明</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目睭無流悲傷目</a:t>
            </a:r>
            <a:r>
              <a:rPr lang="zh-TW" altLang="en-US" sz="5400" dirty="0" smtClean="0">
                <a:latin typeface="楷体" panose="02010609060101010101" pitchFamily="49" charset="-122"/>
                <a:ea typeface="楷体" panose="02010609060101010101" pitchFamily="49" charset="-122"/>
              </a:rPr>
              <a:t>屎</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境遇和順安</a:t>
            </a:r>
            <a:r>
              <a:rPr lang="zh-TW" altLang="en-US" sz="5400" dirty="0" smtClean="0">
                <a:latin typeface="楷体" panose="02010609060101010101" pitchFamily="49" charset="-122"/>
                <a:ea typeface="楷体" panose="02010609060101010101" pitchFamily="49" charset="-122"/>
              </a:rPr>
              <a:t>寧</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8220669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迷路的人，著行倒轉</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en-US" altLang="zh-TW" sz="5400" dirty="0" smtClean="0">
                <a:latin typeface="楷体" panose="02010609060101010101" pitchFamily="49" charset="-122"/>
                <a:ea typeface="楷体" panose="02010609060101010101" pitchFamily="49" charset="-122"/>
              </a:rPr>
              <a:t>4 </a:t>
            </a:r>
            <a:r>
              <a:rPr lang="zh-TW" altLang="en-US" sz="5400" dirty="0">
                <a:latin typeface="楷体" panose="02010609060101010101" pitchFamily="49" charset="-122"/>
                <a:ea typeface="楷体" panose="02010609060101010101" pitchFamily="49" charset="-122"/>
              </a:rPr>
              <a:t>迷路的</a:t>
            </a:r>
            <a:r>
              <a:rPr lang="zh-TW" altLang="en-US" sz="5400" dirty="0" smtClean="0">
                <a:latin typeface="楷体" panose="02010609060101010101" pitchFamily="49" charset="-122"/>
                <a:ea typeface="楷体" panose="02010609060101010101" pitchFamily="49" charset="-122"/>
              </a:rPr>
              <a:t>人 著</a:t>
            </a:r>
            <a:r>
              <a:rPr lang="zh-TW" altLang="en-US" sz="5400" dirty="0">
                <a:latin typeface="楷体" panose="02010609060101010101" pitchFamily="49" charset="-122"/>
                <a:ea typeface="楷体" panose="02010609060101010101" pitchFamily="49" charset="-122"/>
              </a:rPr>
              <a:t>行倒</a:t>
            </a:r>
            <a:r>
              <a:rPr lang="zh-TW" altLang="en-US" sz="5400" dirty="0" smtClean="0">
                <a:latin typeface="楷体" panose="02010609060101010101" pitchFamily="49" charset="-122"/>
                <a:ea typeface="楷体" panose="02010609060101010101" pitchFamily="49" charset="-122"/>
              </a:rPr>
              <a:t>轉</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近倚十字架</a:t>
            </a:r>
            <a:r>
              <a:rPr lang="zh-TW" altLang="en-US" sz="5400" dirty="0" smtClean="0">
                <a:latin typeface="楷体" panose="02010609060101010101" pitchFamily="49" charset="-122"/>
                <a:ea typeface="楷体" panose="02010609060101010101" pitchFamily="49" charset="-122"/>
              </a:rPr>
              <a:t>邊</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主流寶血替咱受</a:t>
            </a:r>
            <a:r>
              <a:rPr lang="zh-TW" altLang="en-US" sz="5400" dirty="0" smtClean="0">
                <a:latin typeface="楷体" panose="02010609060101010101" pitchFamily="49" charset="-122"/>
                <a:ea typeface="楷体" panose="02010609060101010101" pitchFamily="49" charset="-122"/>
              </a:rPr>
              <a:t>死</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咱著攑目看</a:t>
            </a:r>
            <a:r>
              <a:rPr lang="zh-TW" altLang="en-US" sz="5400" dirty="0" smtClean="0">
                <a:latin typeface="楷体" panose="02010609060101010101" pitchFamily="49" charset="-122"/>
                <a:ea typeface="楷体" panose="02010609060101010101" pitchFamily="49" charset="-122"/>
              </a:rPr>
              <a:t>祂</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3010463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迷路的人，著行倒轉</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活命源頭福音真</a:t>
            </a:r>
            <a:r>
              <a:rPr lang="zh-TW" altLang="en-US" sz="5400" dirty="0" smtClean="0">
                <a:latin typeface="楷体" panose="02010609060101010101" pitchFamily="49" charset="-122"/>
                <a:ea typeface="楷体" panose="02010609060101010101" pitchFamily="49" charset="-122"/>
              </a:rPr>
              <a:t>聲</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攏是對遮發</a:t>
            </a:r>
            <a:r>
              <a:rPr lang="zh-TW" altLang="en-US" sz="5400" dirty="0" smtClean="0">
                <a:latin typeface="楷体" panose="02010609060101010101" pitchFamily="49" charset="-122"/>
                <a:ea typeface="楷体" panose="02010609060101010101" pitchFamily="49" charset="-122"/>
              </a:rPr>
              <a:t>起</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救主出聲叫咱近</a:t>
            </a:r>
            <a:r>
              <a:rPr lang="zh-TW" altLang="en-US" sz="5400" dirty="0" smtClean="0">
                <a:latin typeface="楷体" panose="02010609060101010101" pitchFamily="49" charset="-122"/>
                <a:ea typeface="楷体" panose="02010609060101010101" pitchFamily="49" charset="-122"/>
              </a:rPr>
              <a:t>前</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今著來就近</a:t>
            </a:r>
            <a:r>
              <a:rPr lang="zh-TW" altLang="en-US" sz="5400" dirty="0" smtClean="0">
                <a:latin typeface="楷体" panose="02010609060101010101" pitchFamily="49" charset="-122"/>
                <a:ea typeface="楷体" panose="02010609060101010101" pitchFamily="49" charset="-122"/>
              </a:rPr>
              <a:t>祂</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4225175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63</TotalTime>
  <Words>1227</Words>
  <Application>Microsoft Office PowerPoint</Application>
  <PresentationFormat>On-screen Show (4:3)</PresentationFormat>
  <Paragraphs>77</Paragraphs>
  <Slides>9</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楷体</vt:lpstr>
      <vt:lpstr>Arial</vt:lpstr>
      <vt:lpstr>Calibri</vt:lpstr>
      <vt:lpstr>Courier New</vt:lpstr>
      <vt:lpstr>Trebuchet MS</vt:lpstr>
      <vt:lpstr>Wingdings</vt:lpstr>
      <vt:lpstr>1_Purple Template 1 Trebuchet</vt:lpstr>
      <vt:lpstr>White with Courier font for code slides</vt:lpstr>
      <vt:lpstr>迷路的人，著行倒轉</vt:lpstr>
      <vt:lpstr>迷路的人，著行倒轉</vt:lpstr>
      <vt:lpstr>迷路的人，著行倒轉</vt:lpstr>
      <vt:lpstr>迷路的人，著行倒轉</vt:lpstr>
      <vt:lpstr>迷路的人，著行倒轉</vt:lpstr>
      <vt:lpstr>迷路的人，著行倒轉</vt:lpstr>
      <vt:lpstr>迷路的人，著行倒轉</vt:lpstr>
      <vt:lpstr>迷路的人，著行倒轉</vt:lpstr>
      <vt:lpstr>迷路的人，著行倒轉</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14</cp:revision>
  <dcterms:created xsi:type="dcterms:W3CDTF">2015-02-07T13:24:58Z</dcterms:created>
  <dcterms:modified xsi:type="dcterms:W3CDTF">2015-09-04T22:18:27Z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