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25221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95433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1851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5/20/2015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0872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無限的愛</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8366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林和成</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無限的愛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祢是</a:t>
            </a:r>
            <a:r>
              <a:rPr lang="zh-TW" altLang="en-US" sz="5400" dirty="0">
                <a:latin typeface="楷体" panose="02010609060101010101" pitchFamily="49" charset="-122"/>
                <a:ea typeface="楷体" panose="02010609060101010101" pitchFamily="49" charset="-122"/>
              </a:rPr>
              <a:t>我的生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風</a:t>
            </a:r>
            <a:r>
              <a:rPr lang="zh-TW" altLang="en-US" sz="5400" dirty="0">
                <a:latin typeface="楷体" panose="02010609060101010101" pitchFamily="49" charset="-122"/>
                <a:ea typeface="楷体" panose="02010609060101010101" pitchFamily="49" charset="-122"/>
              </a:rPr>
              <a:t>雨同心逗陣</a:t>
            </a:r>
            <a:r>
              <a:rPr lang="zh-TW" altLang="en-US" sz="5400" dirty="0" smtClean="0">
                <a:latin typeface="楷体" panose="02010609060101010101" pitchFamily="49" charset="-122"/>
                <a:ea typeface="楷体" panose="02010609060101010101" pitchFamily="49" charset="-122"/>
              </a:rPr>
              <a:t>走</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夢中</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甲</a:t>
            </a:r>
            <a:r>
              <a:rPr lang="zh-TW" altLang="en-US" sz="5400" dirty="0">
                <a:latin typeface="楷体" panose="02010609060101010101" pitchFamily="49" charset="-122"/>
                <a:ea typeface="楷体" panose="02010609060101010101" pitchFamily="49" charset="-122"/>
              </a:rPr>
              <a:t>阮來作</a:t>
            </a:r>
            <a:r>
              <a:rPr lang="zh-TW" altLang="en-US" sz="5400" dirty="0" smtClean="0">
                <a:latin typeface="楷体" panose="02010609060101010101" pitchFamily="49" charset="-122"/>
                <a:ea typeface="楷体" panose="02010609060101010101" pitchFamily="49" charset="-122"/>
              </a:rPr>
              <a:t>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腳</a:t>
            </a:r>
            <a:r>
              <a:rPr lang="zh-TW" altLang="en-US" sz="5400" dirty="0">
                <a:latin typeface="楷体" panose="02010609060101010101" pitchFamily="49" charset="-122"/>
                <a:ea typeface="楷体" panose="02010609060101010101" pitchFamily="49" charset="-122"/>
              </a:rPr>
              <a:t>步</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引導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無限的愛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感</a:t>
            </a:r>
            <a:r>
              <a:rPr lang="zh-TW" altLang="en-US" sz="5400" dirty="0" smtClean="0">
                <a:latin typeface="楷体" panose="02010609060101010101" pitchFamily="49" charset="-122"/>
                <a:ea typeface="楷体" panose="02010609060101010101" pitchFamily="49" charset="-122"/>
              </a:rPr>
              <a:t>謝祢對</a:t>
            </a:r>
            <a:r>
              <a:rPr lang="zh-TW" altLang="en-US" sz="5400" dirty="0">
                <a:latin typeface="楷体" panose="02010609060101010101" pitchFamily="49" charset="-122"/>
                <a:ea typeface="楷体" panose="02010609060101010101" pitchFamily="49" charset="-122"/>
              </a:rPr>
              <a:t>阮的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我機會對頭</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天頂白雲伴阮走天</a:t>
            </a:r>
            <a:r>
              <a:rPr lang="zh-TW" altLang="en-US" sz="5400" dirty="0" smtClean="0">
                <a:latin typeface="楷体" panose="02010609060101010101" pitchFamily="49" charset="-122"/>
                <a:ea typeface="楷体" panose="02010609060101010101" pitchFamily="49" charset="-122"/>
              </a:rPr>
              <a:t>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使永遠甲我同在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806847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無限的愛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我欲大聲唱乎人</a:t>
            </a:r>
            <a:r>
              <a:rPr lang="zh-TW" altLang="en-US" sz="5400" dirty="0" smtClean="0">
                <a:latin typeface="楷体" panose="02010609060101010101" pitchFamily="49" charset="-122"/>
                <a:ea typeface="楷体" panose="02010609060101010101" pitchFamily="49" charset="-122"/>
              </a:rPr>
              <a:t>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和華有無限的</a:t>
            </a:r>
            <a:r>
              <a:rPr lang="zh-TW" altLang="en-US" sz="5400" dirty="0" smtClean="0">
                <a:latin typeface="楷体" panose="02010609060101010101" pitchFamily="49" charset="-122"/>
                <a:ea typeface="楷体" panose="02010609060101010101" pitchFamily="49" charset="-122"/>
              </a:rPr>
              <a:t>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世間的人攏來敬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和華是完全</a:t>
            </a:r>
            <a:r>
              <a:rPr lang="zh-TW" altLang="en-US" sz="5400" dirty="0" smtClean="0">
                <a:latin typeface="楷体" panose="02010609060101010101" pitchFamily="49" charset="-122"/>
                <a:ea typeface="楷体" panose="02010609060101010101" pitchFamily="49" charset="-122"/>
              </a:rPr>
              <a:t>的愛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406502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77</TotalTime>
  <Words>524</Words>
  <Application>Microsoft Office PowerPoint</Application>
  <PresentationFormat>On-screen Show (4:3)</PresentationFormat>
  <Paragraphs>33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無限的愛</vt:lpstr>
      <vt:lpstr>無限的愛</vt:lpstr>
      <vt:lpstr>無限的愛</vt:lpstr>
      <vt:lpstr>無限的愛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2015-05-21T01:41:33Z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