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559589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288812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20523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4631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1869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578540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624719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0446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83623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12/18/2015 11:51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4669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978" y="1524000"/>
            <a:ext cx="7681913" cy="2438400"/>
          </a:xfrm>
        </p:spPr>
        <p:txBody>
          <a:bodyPr/>
          <a:lstStyle/>
          <a:p>
            <a:pPr algn="ctr"/>
            <a:r>
              <a:rPr lang="en-US" altLang="zh-TW" dirty="0" smtClean="0">
                <a:effectLst/>
                <a:ea typeface="楷体" panose="02010609060101010101" pitchFamily="49" charset="-122"/>
              </a:rPr>
              <a:t>Emmanuel</a:t>
            </a:r>
            <a:br>
              <a:rPr lang="en-US" altLang="zh-TW" dirty="0" smtClean="0">
                <a:effectLst/>
                <a:ea typeface="楷体" panose="02010609060101010101" pitchFamily="49" charset="-122"/>
              </a:rPr>
            </a:br>
            <a:r>
              <a:rPr lang="en-US" altLang="zh-TW" dirty="0" smtClean="0">
                <a:effectLst/>
                <a:ea typeface="楷体" panose="02010609060101010101" pitchFamily="49" charset="-122"/>
              </a:rPr>
              <a:t>(Hallowed Manger Ground)</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以馬內利</a:t>
            </a: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神聖馬槽地</a:t>
            </a:r>
            <a:r>
              <a:rPr lang="en-US" altLang="zh-TW" dirty="0">
                <a:effectLst/>
                <a:latin typeface="楷体" panose="02010609060101010101" pitchFamily="49" charset="-122"/>
                <a:ea typeface="楷体" panose="02010609060101010101" pitchFamily="49" charset="-122"/>
              </a:rPr>
              <a:t>)</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495800"/>
            <a:ext cx="7681913" cy="1600200"/>
          </a:xfrm>
        </p:spPr>
        <p:txBody>
          <a:bodyPr/>
          <a:lstStyle/>
          <a:p>
            <a:pPr algn="ctr"/>
            <a:r>
              <a:rPr lang="en-US" altLang="zh-TW" sz="4800" dirty="0" smtClean="0">
                <a:latin typeface="+mj-lt"/>
                <a:ea typeface="楷体" panose="02010609060101010101" pitchFamily="49" charset="-122"/>
              </a:rPr>
              <a:t>Words and Music </a:t>
            </a:r>
            <a:r>
              <a:rPr lang="en-US" altLang="zh-TW" sz="4800" dirty="0">
                <a:latin typeface="+mj-lt"/>
                <a:ea typeface="楷体" panose="02010609060101010101" pitchFamily="49" charset="-122"/>
              </a:rPr>
              <a:t>by: </a:t>
            </a:r>
            <a:endParaRPr lang="en-US" altLang="zh-TW" sz="4800" dirty="0" smtClean="0">
              <a:latin typeface="+mj-lt"/>
              <a:ea typeface="楷体" panose="02010609060101010101" pitchFamily="49" charset="-122"/>
            </a:endParaRPr>
          </a:p>
          <a:p>
            <a:pPr algn="ctr" fontAlgn="t"/>
            <a:r>
              <a:rPr lang="en-US" sz="4800" dirty="0"/>
              <a:t>Chris </a:t>
            </a:r>
            <a:r>
              <a:rPr lang="en-US" sz="4800" dirty="0" smtClean="0"/>
              <a:t>Tomlin and Ed Cash</a:t>
            </a:r>
            <a:endParaRPr lang="en-US" sz="4800" dirty="0"/>
          </a:p>
        </p:txBody>
      </p:sp>
      <p:pic>
        <p:nvPicPr>
          <p:cNvPr id="4"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5943600" y="221602"/>
            <a:ext cx="3048001" cy="10356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102388"/>
          </a:xfrm>
        </p:spPr>
        <p:txBody>
          <a:bodyPr/>
          <a:lstStyle/>
          <a:p>
            <a:pPr marL="0" indent="0" algn="ctr">
              <a:buNone/>
            </a:pPr>
            <a:r>
              <a:rPr lang="en-US" altLang="zh-TW" sz="4800" dirty="0">
                <a:solidFill>
                  <a:srgbClr val="FFFF00"/>
                </a:solidFill>
                <a:ea typeface="楷体" panose="02010609060101010101" pitchFamily="49" charset="-122"/>
              </a:rPr>
              <a:t>Emmanuel, Emmanuel</a:t>
            </a:r>
          </a:p>
          <a:p>
            <a:pPr marL="0" indent="0" algn="ctr">
              <a:buNone/>
            </a:pPr>
            <a:r>
              <a:rPr lang="en-US" altLang="zh-TW" sz="4800" dirty="0">
                <a:solidFill>
                  <a:srgbClr val="FFFF00"/>
                </a:solidFill>
                <a:ea typeface="楷体" panose="02010609060101010101" pitchFamily="49" charset="-122"/>
              </a:rPr>
              <a:t>God incarnate, here to dwell</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以馬內利 以馬內利</a:t>
            </a:r>
          </a:p>
          <a:p>
            <a:pPr marL="0" indent="0" algn="ctr">
              <a:buNone/>
            </a:pPr>
            <a:r>
              <a:rPr lang="zh-TW" altLang="en-US" sz="4800" dirty="0">
                <a:ea typeface="楷体" panose="02010609060101010101" pitchFamily="49" charset="-122"/>
              </a:rPr>
              <a:t>神道成肉身來住此地</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01216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102388"/>
          </a:xfrm>
        </p:spPr>
        <p:txBody>
          <a:bodyPr/>
          <a:lstStyle/>
          <a:p>
            <a:pPr marL="0" indent="0" algn="ctr">
              <a:buNone/>
            </a:pPr>
            <a:r>
              <a:rPr lang="pt-BR" altLang="zh-TW" sz="4800" dirty="0">
                <a:solidFill>
                  <a:srgbClr val="FFFF00"/>
                </a:solidFill>
                <a:ea typeface="楷体" panose="02010609060101010101" pitchFamily="49" charset="-122"/>
              </a:rPr>
              <a:t>Emmanuel, Emmanuel</a:t>
            </a:r>
          </a:p>
          <a:p>
            <a:pPr marL="0" indent="0" algn="ctr">
              <a:buNone/>
            </a:pPr>
            <a:r>
              <a:rPr lang="pt-BR" altLang="zh-TW" sz="4800" dirty="0">
                <a:solidFill>
                  <a:srgbClr val="FFFF00"/>
                </a:solidFill>
                <a:ea typeface="楷体" panose="02010609060101010101" pitchFamily="49" charset="-122"/>
              </a:rPr>
              <a:t>Praise His name Emmanuel</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以馬內利 以馬內利</a:t>
            </a:r>
          </a:p>
          <a:p>
            <a:pPr marL="0" indent="0" algn="ctr">
              <a:buNone/>
            </a:pPr>
            <a:r>
              <a:rPr lang="zh-TW" altLang="en-US" sz="4800" dirty="0">
                <a:ea typeface="楷体" panose="02010609060101010101" pitchFamily="49" charset="-122"/>
              </a:rPr>
              <a:t>讚美祂名 以馬內利</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466451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102388"/>
          </a:xfrm>
        </p:spPr>
        <p:txBody>
          <a:bodyPr/>
          <a:lstStyle/>
          <a:p>
            <a:pPr marL="0" indent="0" algn="ctr">
              <a:buNone/>
            </a:pPr>
            <a:r>
              <a:rPr lang="en-US" altLang="zh-TW" sz="4800" dirty="0">
                <a:solidFill>
                  <a:srgbClr val="FFFF00"/>
                </a:solidFill>
                <a:ea typeface="楷体" panose="02010609060101010101" pitchFamily="49" charset="-122"/>
              </a:rPr>
              <a:t>Oh, praise His name Emmanuel</a:t>
            </a:r>
          </a:p>
          <a:p>
            <a:pPr marL="0" indent="0" algn="ctr">
              <a:buNone/>
            </a:pPr>
            <a:r>
              <a:rPr lang="en-US" altLang="zh-TW" sz="4800" dirty="0">
                <a:solidFill>
                  <a:srgbClr val="FFFF00"/>
                </a:solidFill>
                <a:ea typeface="楷体" panose="02010609060101010101" pitchFamily="49" charset="-122"/>
              </a:rPr>
              <a:t>Oh, praise His name </a:t>
            </a:r>
            <a:r>
              <a:rPr lang="en-US" altLang="zh-TW" sz="4800" dirty="0" smtClean="0">
                <a:solidFill>
                  <a:srgbClr val="FFFF00"/>
                </a:solidFill>
                <a:ea typeface="楷体" panose="02010609060101010101" pitchFamily="49" charset="-122"/>
              </a:rPr>
              <a:t>Emmanuel</a:t>
            </a:r>
          </a:p>
          <a:p>
            <a:pPr marL="0" indent="0" algn="ctr">
              <a:buNone/>
            </a:pPr>
            <a:r>
              <a:rPr lang="zh-TW" altLang="en-US" sz="4800" dirty="0">
                <a:ea typeface="楷体" panose="02010609060101010101" pitchFamily="49" charset="-122"/>
              </a:rPr>
              <a:t>讚美祂名 以馬內</a:t>
            </a:r>
            <a:r>
              <a:rPr lang="zh-TW" altLang="en-US" sz="4800" dirty="0" smtClean="0">
                <a:ea typeface="楷体" panose="02010609060101010101" pitchFamily="49" charset="-122"/>
              </a:rPr>
              <a:t>利</a:t>
            </a:r>
            <a:endParaRPr lang="en-US" altLang="zh-TW" sz="4800" dirty="0" smtClean="0">
              <a:ea typeface="楷体" panose="02010609060101010101" pitchFamily="49" charset="-122"/>
            </a:endParaRPr>
          </a:p>
          <a:p>
            <a:pPr marL="0" indent="0" algn="ctr">
              <a:buNone/>
            </a:pPr>
            <a:r>
              <a:rPr lang="zh-TW" altLang="en-US" sz="4800" dirty="0">
                <a:ea typeface="楷体" panose="02010609060101010101" pitchFamily="49" charset="-122"/>
              </a:rPr>
              <a:t>讚美祂名 以馬內</a:t>
            </a:r>
            <a:r>
              <a:rPr lang="zh-TW" altLang="en-US" sz="4800" dirty="0" smtClean="0">
                <a:ea typeface="楷体" panose="02010609060101010101" pitchFamily="49" charset="-122"/>
              </a:rPr>
              <a:t>利</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0519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579715"/>
          </a:xfrm>
        </p:spPr>
        <p:txBody>
          <a:bodyPr/>
          <a:lstStyle/>
          <a:p>
            <a:pPr marL="0" indent="0" algn="ctr">
              <a:buNone/>
            </a:pPr>
            <a:r>
              <a:rPr lang="en-US" altLang="zh-TW" sz="4800" dirty="0" smtClean="0">
                <a:solidFill>
                  <a:srgbClr val="FFFF00"/>
                </a:solidFill>
                <a:ea typeface="楷体" panose="02010609060101010101" pitchFamily="49" charset="-122"/>
              </a:rPr>
              <a:t>What hope we hold this starlit night</a:t>
            </a:r>
          </a:p>
          <a:p>
            <a:pPr marL="0" indent="0" algn="ctr">
              <a:buNone/>
            </a:pPr>
            <a:r>
              <a:rPr lang="en-US" altLang="zh-TW" sz="4800" dirty="0" smtClean="0">
                <a:solidFill>
                  <a:srgbClr val="FFFF00"/>
                </a:solidFill>
                <a:ea typeface="楷体" panose="02010609060101010101" pitchFamily="49" charset="-122"/>
              </a:rPr>
              <a:t>A King is born in Bethlehem</a:t>
            </a:r>
          </a:p>
          <a:p>
            <a:pPr marL="0" indent="0" algn="ctr">
              <a:buNone/>
            </a:pPr>
            <a:r>
              <a:rPr lang="zh-TW" altLang="en-US" sz="4800" dirty="0">
                <a:ea typeface="楷体" panose="02010609060101010101" pitchFamily="49" charset="-122"/>
              </a:rPr>
              <a:t>在這星辰點亮之</a:t>
            </a:r>
            <a:r>
              <a:rPr lang="zh-TW" altLang="en-US" sz="4800" dirty="0" smtClean="0">
                <a:ea typeface="楷体" panose="02010609060101010101" pitchFamily="49" charset="-122"/>
              </a:rPr>
              <a:t>夜</a:t>
            </a:r>
            <a:endParaRPr lang="en-US" altLang="zh-TW" sz="4800" dirty="0" smtClean="0">
              <a:ea typeface="楷体" panose="02010609060101010101" pitchFamily="49" charset="-122"/>
            </a:endParaRPr>
          </a:p>
          <a:p>
            <a:pPr marL="0" indent="0" algn="ctr">
              <a:buNone/>
            </a:pPr>
            <a:r>
              <a:rPr lang="zh-TW" altLang="en-US" sz="4800" dirty="0" smtClean="0">
                <a:ea typeface="楷体" panose="02010609060101010101" pitchFamily="49" charset="-122"/>
              </a:rPr>
              <a:t>我</a:t>
            </a:r>
            <a:r>
              <a:rPr lang="zh-TW" altLang="en-US" sz="4800" dirty="0">
                <a:ea typeface="楷体" panose="02010609060101010101" pitchFamily="49" charset="-122"/>
              </a:rPr>
              <a:t>們懷抱什麼希</a:t>
            </a:r>
            <a:r>
              <a:rPr lang="zh-TW" altLang="en-US" sz="4800" dirty="0" smtClean="0">
                <a:ea typeface="楷体" panose="02010609060101010101" pitchFamily="49" charset="-122"/>
              </a:rPr>
              <a:t>望</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有一君王誕生在伯利</a:t>
            </a:r>
            <a:r>
              <a:rPr lang="zh-TW" altLang="en-US" sz="4800" dirty="0" smtClean="0">
                <a:ea typeface="楷体" panose="02010609060101010101" pitchFamily="49" charset="-122"/>
              </a:rPr>
              <a:t>恆</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31983"/>
          </a:xfrm>
        </p:spPr>
        <p:txBody>
          <a:bodyPr/>
          <a:lstStyle/>
          <a:p>
            <a:pPr marL="0" indent="0" algn="ctr">
              <a:buNone/>
            </a:pPr>
            <a:r>
              <a:rPr lang="en-US" altLang="zh-TW" sz="4800" dirty="0">
                <a:solidFill>
                  <a:srgbClr val="FFFF00"/>
                </a:solidFill>
                <a:ea typeface="楷体" panose="02010609060101010101" pitchFamily="49" charset="-122"/>
              </a:rPr>
              <a:t>Our journey long, we seek the light</a:t>
            </a:r>
          </a:p>
          <a:p>
            <a:pPr marL="0" indent="0" algn="ctr">
              <a:buNone/>
            </a:pPr>
            <a:r>
              <a:rPr lang="en-US" altLang="zh-TW" sz="4800" dirty="0">
                <a:solidFill>
                  <a:srgbClr val="FFFF00"/>
                </a:solidFill>
                <a:ea typeface="楷体" panose="02010609060101010101" pitchFamily="49" charset="-122"/>
              </a:rPr>
              <a:t>That leads to the hallowed manger </a:t>
            </a:r>
            <a:r>
              <a:rPr lang="en-US" altLang="zh-TW" sz="4800" dirty="0" smtClean="0">
                <a:solidFill>
                  <a:srgbClr val="FFFF00"/>
                </a:solidFill>
                <a:ea typeface="楷体" panose="02010609060101010101" pitchFamily="49" charset="-122"/>
              </a:rPr>
              <a:t>ground</a:t>
            </a:r>
          </a:p>
          <a:p>
            <a:pPr marL="0" indent="0" algn="ctr">
              <a:buNone/>
            </a:pPr>
            <a:r>
              <a:rPr lang="zh-TW" altLang="en-US" sz="4800" dirty="0">
                <a:ea typeface="楷体" panose="02010609060101010101" pitchFamily="49" charset="-122"/>
              </a:rPr>
              <a:t>我們漫長旅程是為追尋那</a:t>
            </a:r>
            <a:r>
              <a:rPr lang="zh-TW" altLang="en-US" sz="4800" dirty="0" smtClean="0">
                <a:ea typeface="楷体" panose="02010609060101010101" pitchFamily="49" charset="-122"/>
              </a:rPr>
              <a:t>光</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它引我們到這神聖馬槽地</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3692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579715"/>
          </a:xfrm>
        </p:spPr>
        <p:txBody>
          <a:bodyPr/>
          <a:lstStyle/>
          <a:p>
            <a:pPr marL="0" indent="0" algn="ctr">
              <a:buNone/>
            </a:pPr>
            <a:r>
              <a:rPr lang="en-US" altLang="zh-TW" sz="4800" dirty="0">
                <a:solidFill>
                  <a:srgbClr val="FFFF00"/>
                </a:solidFill>
                <a:ea typeface="楷体" panose="02010609060101010101" pitchFamily="49" charset="-122"/>
              </a:rPr>
              <a:t>What fear we felt in the silent age</a:t>
            </a:r>
          </a:p>
          <a:p>
            <a:pPr marL="0" indent="0" algn="ctr">
              <a:buNone/>
            </a:pPr>
            <a:r>
              <a:rPr lang="en-US" altLang="zh-TW" sz="4800" dirty="0">
                <a:solidFill>
                  <a:srgbClr val="FFFF00"/>
                </a:solidFill>
                <a:ea typeface="楷体" panose="02010609060101010101" pitchFamily="49" charset="-122"/>
              </a:rPr>
              <a:t>Four-hundred years can He be found</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在那沉寂的世</a:t>
            </a:r>
            <a:r>
              <a:rPr lang="zh-TW" altLang="en-US" sz="4800" dirty="0" smtClean="0">
                <a:ea typeface="楷体" panose="02010609060101010101" pitchFamily="49" charset="-122"/>
              </a:rPr>
              <a:t>代</a:t>
            </a:r>
            <a:endParaRPr lang="en-US" altLang="zh-TW" sz="4800" dirty="0" smtClean="0">
              <a:ea typeface="楷体" panose="02010609060101010101" pitchFamily="49" charset="-122"/>
            </a:endParaRPr>
          </a:p>
          <a:p>
            <a:pPr marL="0" indent="0" algn="ctr">
              <a:buNone/>
            </a:pPr>
            <a:r>
              <a:rPr lang="zh-TW" altLang="en-US" sz="4800" dirty="0" smtClean="0">
                <a:ea typeface="楷体" panose="02010609060101010101" pitchFamily="49" charset="-122"/>
              </a:rPr>
              <a:t>我</a:t>
            </a:r>
            <a:r>
              <a:rPr lang="zh-TW" altLang="en-US" sz="4800" dirty="0">
                <a:ea typeface="楷体" panose="02010609060101010101" pitchFamily="49" charset="-122"/>
              </a:rPr>
              <a:t>們感到什麼懼</a:t>
            </a:r>
            <a:r>
              <a:rPr lang="zh-TW" altLang="en-US" sz="4800" dirty="0" smtClean="0">
                <a:ea typeface="楷体" panose="02010609060101010101" pitchFamily="49" charset="-122"/>
              </a:rPr>
              <a:t>怕</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四百年</a:t>
            </a:r>
            <a:r>
              <a:rPr lang="zh-TW" altLang="en-US" sz="4800" dirty="0" smtClean="0">
                <a:ea typeface="楷体" panose="02010609060101010101" pitchFamily="49" charset="-122"/>
              </a:rPr>
              <a:t>了 他</a:t>
            </a:r>
            <a:r>
              <a:rPr lang="zh-TW" altLang="en-US" sz="4800" dirty="0">
                <a:ea typeface="楷体" panose="02010609060101010101" pitchFamily="49" charset="-122"/>
              </a:rPr>
              <a:t>能被找到</a:t>
            </a:r>
            <a:r>
              <a:rPr lang="zh-TW" altLang="en-US" sz="4800" dirty="0" smtClean="0">
                <a:ea typeface="楷体" panose="02010609060101010101" pitchFamily="49" charset="-122"/>
              </a:rPr>
              <a:t>嗎</a:t>
            </a:r>
            <a:endParaRPr lang="zh-TW" altLang="en-US" sz="4800" dirty="0">
              <a:ea typeface="楷体" panose="02010609060101010101" pitchFamily="49" charset="-122"/>
            </a:endParaRP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77113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752600"/>
            <a:ext cx="8382000" cy="3767185"/>
          </a:xfrm>
        </p:spPr>
        <p:txBody>
          <a:bodyPr/>
          <a:lstStyle/>
          <a:p>
            <a:pPr marL="0" indent="0" algn="ctr">
              <a:buNone/>
            </a:pPr>
            <a:r>
              <a:rPr lang="en-US" altLang="zh-TW" sz="4800" dirty="0">
                <a:solidFill>
                  <a:srgbClr val="FFFF00"/>
                </a:solidFill>
                <a:ea typeface="楷体" panose="02010609060101010101" pitchFamily="49" charset="-122"/>
              </a:rPr>
              <a:t>But broken by a baby's cry</a:t>
            </a:r>
          </a:p>
          <a:p>
            <a:pPr marL="0" indent="0" algn="ctr">
              <a:buNone/>
            </a:pPr>
            <a:r>
              <a:rPr lang="en-US" altLang="zh-TW" sz="4800" dirty="0">
                <a:solidFill>
                  <a:srgbClr val="FFFF00"/>
                </a:solidFill>
                <a:ea typeface="楷体" panose="02010609060101010101" pitchFamily="49" charset="-122"/>
              </a:rPr>
              <a:t>Rejoice in the hallowed manger ground</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但被一嬰孩的哭聲劃破</a:t>
            </a:r>
            <a:r>
              <a:rPr lang="zh-TW" altLang="en-US" sz="4800" dirty="0" smtClean="0">
                <a:ea typeface="楷体" panose="02010609060101010101" pitchFamily="49" charset="-122"/>
              </a:rPr>
              <a:t>了</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歡呼在這神聖馬槽地</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3607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102388"/>
          </a:xfrm>
        </p:spPr>
        <p:txBody>
          <a:bodyPr/>
          <a:lstStyle/>
          <a:p>
            <a:pPr marL="0" indent="0" algn="ctr">
              <a:buNone/>
            </a:pPr>
            <a:r>
              <a:rPr lang="en-US" altLang="zh-TW" sz="4800" dirty="0">
                <a:solidFill>
                  <a:srgbClr val="FFFF00"/>
                </a:solidFill>
                <a:ea typeface="楷体" panose="02010609060101010101" pitchFamily="49" charset="-122"/>
              </a:rPr>
              <a:t>Emmanuel, Emmanuel</a:t>
            </a:r>
          </a:p>
          <a:p>
            <a:pPr marL="0" indent="0" algn="ctr">
              <a:buNone/>
            </a:pPr>
            <a:r>
              <a:rPr lang="en-US" altLang="zh-TW" sz="4800" dirty="0">
                <a:solidFill>
                  <a:srgbClr val="FFFF00"/>
                </a:solidFill>
                <a:ea typeface="楷体" panose="02010609060101010101" pitchFamily="49" charset="-122"/>
              </a:rPr>
              <a:t>God incarnate, here to dwell</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以馬內</a:t>
            </a:r>
            <a:r>
              <a:rPr lang="zh-TW" altLang="en-US" sz="4800" dirty="0" smtClean="0">
                <a:ea typeface="楷体" panose="02010609060101010101" pitchFamily="49" charset="-122"/>
              </a:rPr>
              <a:t>利 以</a:t>
            </a:r>
            <a:r>
              <a:rPr lang="zh-TW" altLang="en-US" sz="4800" dirty="0">
                <a:ea typeface="楷体" panose="02010609060101010101" pitchFamily="49" charset="-122"/>
              </a:rPr>
              <a:t>馬內</a:t>
            </a:r>
            <a:r>
              <a:rPr lang="zh-TW" altLang="en-US" sz="4800" dirty="0" smtClean="0">
                <a:ea typeface="楷体" panose="02010609060101010101" pitchFamily="49" charset="-122"/>
              </a:rPr>
              <a:t>利</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神道成肉身來住此地</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92961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102388"/>
          </a:xfrm>
        </p:spPr>
        <p:txBody>
          <a:bodyPr/>
          <a:lstStyle/>
          <a:p>
            <a:pPr marL="0" indent="0" algn="ctr">
              <a:buNone/>
            </a:pPr>
            <a:r>
              <a:rPr lang="pt-BR" altLang="zh-TW" sz="4800" dirty="0">
                <a:solidFill>
                  <a:srgbClr val="FFFF00"/>
                </a:solidFill>
                <a:ea typeface="楷体" panose="02010609060101010101" pitchFamily="49" charset="-122"/>
              </a:rPr>
              <a:t>Emmanuel, Emmanuel</a:t>
            </a:r>
          </a:p>
          <a:p>
            <a:pPr marL="0" indent="0" algn="ctr">
              <a:buNone/>
            </a:pPr>
            <a:r>
              <a:rPr lang="pt-BR" altLang="zh-TW" sz="4800" dirty="0">
                <a:solidFill>
                  <a:srgbClr val="FFFF00"/>
                </a:solidFill>
                <a:ea typeface="楷体" panose="02010609060101010101" pitchFamily="49" charset="-122"/>
              </a:rPr>
              <a:t>Praise His name Emmanuel</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以馬內</a:t>
            </a:r>
            <a:r>
              <a:rPr lang="zh-TW" altLang="en-US" sz="4800" dirty="0" smtClean="0">
                <a:ea typeface="楷体" panose="02010609060101010101" pitchFamily="49" charset="-122"/>
              </a:rPr>
              <a:t>利 以</a:t>
            </a:r>
            <a:r>
              <a:rPr lang="zh-TW" altLang="en-US" sz="4800" dirty="0">
                <a:ea typeface="楷体" panose="02010609060101010101" pitchFamily="49" charset="-122"/>
              </a:rPr>
              <a:t>馬內</a:t>
            </a:r>
            <a:r>
              <a:rPr lang="zh-TW" altLang="en-US" sz="4800" dirty="0" smtClean="0">
                <a:ea typeface="楷体" panose="02010609060101010101" pitchFamily="49" charset="-122"/>
              </a:rPr>
              <a:t>利</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讚美祂</a:t>
            </a:r>
            <a:r>
              <a:rPr lang="zh-TW" altLang="en-US" sz="4800" dirty="0" smtClean="0">
                <a:ea typeface="楷体" panose="02010609060101010101" pitchFamily="49" charset="-122"/>
              </a:rPr>
              <a:t>名 以</a:t>
            </a:r>
            <a:r>
              <a:rPr lang="zh-TW" altLang="en-US" sz="4800" dirty="0">
                <a:ea typeface="楷体" panose="02010609060101010101" pitchFamily="49" charset="-122"/>
              </a:rPr>
              <a:t>馬內利</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37741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431983"/>
          </a:xfrm>
        </p:spPr>
        <p:txBody>
          <a:bodyPr/>
          <a:lstStyle/>
          <a:p>
            <a:pPr marL="0" indent="0" algn="ctr">
              <a:buNone/>
            </a:pPr>
            <a:r>
              <a:rPr lang="en-US" altLang="zh-TW" sz="4800" dirty="0">
                <a:solidFill>
                  <a:srgbClr val="FFFF00"/>
                </a:solidFill>
                <a:ea typeface="楷体" panose="02010609060101010101" pitchFamily="49" charset="-122"/>
              </a:rPr>
              <a:t>The son of God, here born to bleed</a:t>
            </a:r>
          </a:p>
          <a:p>
            <a:pPr marL="0" indent="0" algn="ctr">
              <a:buNone/>
            </a:pPr>
            <a:r>
              <a:rPr lang="en-US" altLang="zh-TW" sz="4800" dirty="0">
                <a:solidFill>
                  <a:srgbClr val="FFFF00"/>
                </a:solidFill>
                <a:ea typeface="楷体" panose="02010609060101010101" pitchFamily="49" charset="-122"/>
              </a:rPr>
              <a:t>A crown of thorns would pierce His brow</a:t>
            </a:r>
            <a:endParaRPr lang="en-US" altLang="zh-TW" sz="4800" dirty="0" smtClean="0">
              <a:solidFill>
                <a:srgbClr val="FFFF00"/>
              </a:solidFill>
              <a:ea typeface="楷体" panose="02010609060101010101" pitchFamily="49" charset="-122"/>
            </a:endParaRPr>
          </a:p>
          <a:p>
            <a:pPr marL="0" indent="0" algn="ctr">
              <a:buNone/>
            </a:pPr>
            <a:r>
              <a:rPr lang="zh-TW" altLang="en-US" sz="4800" dirty="0">
                <a:ea typeface="楷体" panose="02010609060101010101" pitchFamily="49" charset="-122"/>
              </a:rPr>
              <a:t>神的兒子生於此為流</a:t>
            </a:r>
            <a:r>
              <a:rPr lang="zh-TW" altLang="en-US" sz="4800" dirty="0" smtClean="0">
                <a:ea typeface="楷体" panose="02010609060101010101" pitchFamily="49" charset="-122"/>
              </a:rPr>
              <a:t>血</a:t>
            </a:r>
            <a:endParaRPr lang="zh-TW" altLang="en-US" sz="4800" dirty="0">
              <a:ea typeface="楷体" panose="02010609060101010101" pitchFamily="49" charset="-122"/>
            </a:endParaRPr>
          </a:p>
          <a:p>
            <a:pPr marL="0" indent="0" algn="ctr">
              <a:buNone/>
            </a:pPr>
            <a:r>
              <a:rPr lang="zh-TW" altLang="en-US" sz="4800" dirty="0">
                <a:ea typeface="楷体" panose="02010609060101010101" pitchFamily="49" charset="-122"/>
              </a:rPr>
              <a:t>荊棘冠冕將刺穿他額頭</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019800"/>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997154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28" r="13588"/>
          <a:stretch/>
        </p:blipFill>
        <p:spPr bwMode="auto">
          <a:xfrm>
            <a:off x="6858000" y="6126539"/>
            <a:ext cx="2152650" cy="73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230188"/>
            <a:ext cx="8382000" cy="747897"/>
          </a:xfrm>
        </p:spPr>
        <p:txBody>
          <a:bodyPr/>
          <a:lstStyle/>
          <a:p>
            <a:pPr algn="ctr"/>
            <a:r>
              <a:rPr lang="en-US" altLang="zh-TW" sz="5400" dirty="0" smtClean="0">
                <a:effectLst/>
                <a:ea typeface="楷体" panose="02010609060101010101" pitchFamily="49" charset="-122"/>
              </a:rPr>
              <a:t>Emmanuel </a:t>
            </a:r>
            <a:r>
              <a:rPr lang="zh-CN" altLang="en-US" sz="5400" dirty="0" smtClean="0">
                <a:effectLst/>
                <a:ea typeface="楷体" panose="02010609060101010101" pitchFamily="49" charset="-122"/>
              </a:rPr>
              <a:t>以</a:t>
            </a:r>
            <a:r>
              <a:rPr lang="zh-CN" altLang="en-US" sz="5400" dirty="0">
                <a:effectLst/>
                <a:ea typeface="楷体" panose="02010609060101010101" pitchFamily="49" charset="-122"/>
              </a:rPr>
              <a:t>馬內利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346079"/>
          </a:xfrm>
        </p:spPr>
        <p:txBody>
          <a:bodyPr/>
          <a:lstStyle/>
          <a:p>
            <a:pPr marL="0" indent="0" algn="ctr">
              <a:buNone/>
            </a:pPr>
            <a:r>
              <a:rPr lang="en-US" altLang="zh-TW" sz="4800" dirty="0">
                <a:solidFill>
                  <a:srgbClr val="FFFF00"/>
                </a:solidFill>
                <a:ea typeface="楷体" panose="02010609060101010101" pitchFamily="49" charset="-122"/>
              </a:rPr>
              <a:t>And we beheld this offering</a:t>
            </a:r>
          </a:p>
          <a:p>
            <a:pPr marL="0" indent="0" algn="ctr">
              <a:buNone/>
            </a:pPr>
            <a:r>
              <a:rPr lang="en-US" altLang="zh-TW" sz="4800" dirty="0">
                <a:solidFill>
                  <a:srgbClr val="FFFF00"/>
                </a:solidFill>
                <a:ea typeface="楷体" panose="02010609060101010101" pitchFamily="49" charset="-122"/>
              </a:rPr>
              <a:t>Exalted now the King of kings</a:t>
            </a:r>
          </a:p>
          <a:p>
            <a:pPr marL="0" indent="0" algn="ctr">
              <a:buNone/>
            </a:pPr>
            <a:r>
              <a:rPr lang="en-US" altLang="zh-TW" sz="4800" dirty="0">
                <a:solidFill>
                  <a:srgbClr val="FFFF00"/>
                </a:solidFill>
                <a:ea typeface="楷体" panose="02010609060101010101" pitchFamily="49" charset="-122"/>
              </a:rPr>
              <a:t>Praise God for the hallowed manger ground</a:t>
            </a:r>
            <a:endParaRPr lang="en-US" altLang="zh-TW" sz="4800" dirty="0" smtClean="0">
              <a:solidFill>
                <a:srgbClr val="FFFF00"/>
              </a:solidFill>
              <a:ea typeface="楷体" panose="02010609060101010101" pitchFamily="49" charset="-122"/>
            </a:endParaRPr>
          </a:p>
          <a:p>
            <a:pPr marL="0" indent="0" algn="ctr">
              <a:buNone/>
            </a:pPr>
            <a:r>
              <a:rPr lang="zh-TW" altLang="en-US" sz="4400" dirty="0">
                <a:ea typeface="楷体" panose="02010609060101010101" pitchFamily="49" charset="-122"/>
              </a:rPr>
              <a:t>當我們凝視他所獻之</a:t>
            </a:r>
            <a:r>
              <a:rPr lang="zh-TW" altLang="en-US" sz="4400" dirty="0" smtClean="0">
                <a:ea typeface="楷体" panose="02010609060101010101" pitchFamily="49" charset="-122"/>
              </a:rPr>
              <a:t>祭</a:t>
            </a:r>
            <a:endParaRPr lang="zh-TW" altLang="en-US" sz="4400" dirty="0">
              <a:ea typeface="楷体" panose="02010609060101010101" pitchFamily="49" charset="-122"/>
            </a:endParaRPr>
          </a:p>
          <a:p>
            <a:pPr marL="0" indent="0" algn="ctr">
              <a:buNone/>
            </a:pPr>
            <a:r>
              <a:rPr lang="zh-TW" altLang="en-US" sz="4400" dirty="0">
                <a:ea typeface="楷体" panose="02010609060101010101" pitchFamily="49" charset="-122"/>
              </a:rPr>
              <a:t>如今被高舉為萬王之</a:t>
            </a:r>
            <a:r>
              <a:rPr lang="zh-TW" altLang="en-US" sz="4400" dirty="0" smtClean="0">
                <a:ea typeface="楷体" panose="02010609060101010101" pitchFamily="49" charset="-122"/>
              </a:rPr>
              <a:t>王</a:t>
            </a:r>
            <a:endParaRPr lang="zh-TW" altLang="en-US" sz="4400" dirty="0">
              <a:ea typeface="楷体" panose="02010609060101010101" pitchFamily="49" charset="-122"/>
            </a:endParaRPr>
          </a:p>
          <a:p>
            <a:pPr marL="0" indent="0" algn="ctr">
              <a:buNone/>
            </a:pPr>
            <a:r>
              <a:rPr lang="zh-TW" altLang="en-US" sz="4400" dirty="0">
                <a:ea typeface="楷体" panose="02010609060101010101" pitchFamily="49" charset="-122"/>
              </a:rPr>
              <a:t>為這神聖馬槽</a:t>
            </a:r>
            <a:r>
              <a:rPr lang="zh-TW" altLang="en-US" sz="4400" dirty="0" smtClean="0">
                <a:ea typeface="楷体" panose="02010609060101010101" pitchFamily="49" charset="-122"/>
              </a:rPr>
              <a:t>地 讚</a:t>
            </a:r>
            <a:r>
              <a:rPr lang="zh-TW" altLang="en-US" sz="4400" dirty="0">
                <a:ea typeface="楷体" panose="02010609060101010101" pitchFamily="49" charset="-122"/>
              </a:rPr>
              <a:t>美上帝</a:t>
            </a:r>
            <a:endParaRPr lang="zh-TW" altLang="en-US" sz="4800" dirty="0">
              <a:ea typeface="楷体" panose="02010609060101010101" pitchFamily="49" charset="-122"/>
            </a:endParaRPr>
          </a:p>
        </p:txBody>
      </p:sp>
    </p:spTree>
    <p:extLst>
      <p:ext uri="{BB962C8B-B14F-4D97-AF65-F5344CB8AC3E}">
        <p14:creationId xmlns:p14="http://schemas.microsoft.com/office/powerpoint/2010/main" val="340069581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163</TotalTime>
  <Words>1650</Words>
  <Application>Microsoft Office PowerPoint</Application>
  <PresentationFormat>On-screen Show (4:3)</PresentationFormat>
  <Paragraphs>110</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楷体</vt:lpstr>
      <vt:lpstr>Arial</vt:lpstr>
      <vt:lpstr>Calibri</vt:lpstr>
      <vt:lpstr>Courier New</vt:lpstr>
      <vt:lpstr>Trebuchet MS</vt:lpstr>
      <vt:lpstr>Wingdings</vt:lpstr>
      <vt:lpstr>1_Purple Template 1 Trebuchet</vt:lpstr>
      <vt:lpstr>White with Courier font for code slides</vt:lpstr>
      <vt:lpstr>Emmanuel (Hallowed Manger Ground) 以馬內利(神聖馬槽地)</vt:lpstr>
      <vt:lpstr>Emmanuel 以馬內利</vt:lpstr>
      <vt:lpstr>Emmanuel 以馬內利</vt:lpstr>
      <vt:lpstr>Emmanuel 以馬內利</vt:lpstr>
      <vt:lpstr>Emmanuel 以馬內利</vt:lpstr>
      <vt:lpstr>Emmanuel 以馬內利</vt:lpstr>
      <vt:lpstr>Emmanuel 以馬內利</vt:lpstr>
      <vt:lpstr>Emmanuel 以馬內利</vt:lpstr>
      <vt:lpstr>Emmanuel 以馬內利</vt:lpstr>
      <vt:lpstr>Emmanuel 以馬內利</vt:lpstr>
      <vt:lpstr>Emmanuel 以馬內利</vt:lpstr>
      <vt:lpstr>Emmanuel 以馬內利</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39</cp:revision>
  <dcterms:created xsi:type="dcterms:W3CDTF">2015-02-07T13:24:58Z</dcterms:created>
  <dcterms:modified xsi:type="dcterms:W3CDTF">2015-12-18T16:53:02Z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