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4/23/2015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4/23/2015 6:28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787040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4/23/2015 6:28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3081166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4/23/2015 6:28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640049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4/23/2015 6:28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9624364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4/23/2015 6:28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9091301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743705"/>
            <a:ext cx="8229600" cy="913895"/>
          </a:xfrm>
        </p:spPr>
        <p:txBody>
          <a:bodyPr/>
          <a:lstStyle/>
          <a:p>
            <a:pPr algn="ctr"/>
            <a:r>
              <a:rPr lang="zh-TW" altLang="en-US" dirty="0">
                <a:effectLst/>
                <a:latin typeface="楷体" panose="02010609060101010101" pitchFamily="49" charset="-122"/>
                <a:ea typeface="楷体" panose="02010609060101010101" pitchFamily="49" charset="-122"/>
              </a:rPr>
              <a:t>和散那</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和散那</a:t>
            </a:r>
          </a:p>
        </p:txBody>
      </p:sp>
      <p:sp>
        <p:nvSpPr>
          <p:cNvPr id="3" name="Subtitle 2"/>
          <p:cNvSpPr>
            <a:spLocks noGrp="1"/>
          </p:cNvSpPr>
          <p:nvPr>
            <p:ph type="body" sz="quarter" idx="10"/>
          </p:nvPr>
        </p:nvSpPr>
        <p:spPr>
          <a:xfrm>
            <a:off x="381000" y="1295400"/>
            <a:ext cx="8382000" cy="4404283"/>
          </a:xfrm>
        </p:spPr>
        <p:txBody>
          <a:bodyPr/>
          <a:lstStyle/>
          <a:p>
            <a:pPr marL="0" indent="0" algn="ctr">
              <a:buNone/>
            </a:pPr>
            <a:r>
              <a:rPr lang="en-US" altLang="zh-TW" sz="5400" dirty="0">
                <a:latin typeface="楷体" panose="02010609060101010101" pitchFamily="49" charset="-122"/>
                <a:ea typeface="楷体" panose="02010609060101010101" pitchFamily="49" charset="-122"/>
              </a:rPr>
              <a:t>1 </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和</a:t>
            </a:r>
            <a:r>
              <a:rPr lang="zh-TW" altLang="en-US" sz="5400" dirty="0">
                <a:latin typeface="楷体" panose="02010609060101010101" pitchFamily="49" charset="-122"/>
                <a:ea typeface="楷体" panose="02010609060101010101" pitchFamily="49" charset="-122"/>
              </a:rPr>
              <a:t>散那 和散那</a:t>
            </a:r>
          </a:p>
          <a:p>
            <a:pPr marL="0" indent="0" algn="ctr">
              <a:buNone/>
            </a:pPr>
            <a:r>
              <a:rPr lang="zh-TW" altLang="en-US" sz="5400" dirty="0">
                <a:latin typeface="楷体" panose="02010609060101010101" pitchFamily="49" charset="-122"/>
                <a:ea typeface="楷体" panose="02010609060101010101" pitchFamily="49" charset="-122"/>
              </a:rPr>
              <a:t>和散那歸至高上帝</a:t>
            </a:r>
          </a:p>
          <a:p>
            <a:pPr marL="0" indent="0" algn="ctr">
              <a:buNone/>
            </a:pPr>
            <a:r>
              <a:rPr lang="zh-TW" altLang="en-US" sz="5400" dirty="0">
                <a:latin typeface="楷体" panose="02010609060101010101" pitchFamily="49" charset="-122"/>
                <a:ea typeface="楷体" panose="02010609060101010101" pitchFamily="49" charset="-122"/>
              </a:rPr>
              <a:t>和散那 和散那</a:t>
            </a:r>
          </a:p>
          <a:p>
            <a:pPr marL="0" indent="0" algn="ctr">
              <a:buNone/>
            </a:pPr>
            <a:r>
              <a:rPr lang="zh-TW" altLang="en-US" sz="5400" dirty="0">
                <a:latin typeface="楷体" panose="02010609060101010101" pitchFamily="49" charset="-122"/>
                <a:ea typeface="楷体" panose="02010609060101010101" pitchFamily="49" charset="-122"/>
              </a:rPr>
              <a:t>和散那歸至高上帝</a:t>
            </a: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和散那</a:t>
            </a:r>
          </a:p>
        </p:txBody>
      </p:sp>
      <p:sp>
        <p:nvSpPr>
          <p:cNvPr id="3" name="Subtitle 2"/>
          <p:cNvSpPr>
            <a:spLocks noGrp="1"/>
          </p:cNvSpPr>
          <p:nvPr>
            <p:ph type="body" sz="quarter" idx="10"/>
          </p:nvPr>
        </p:nvSpPr>
        <p:spPr>
          <a:xfrm>
            <a:off x="381000" y="17676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主 阮尊崇祢名</a:t>
            </a:r>
          </a:p>
          <a:p>
            <a:pPr marL="0" indent="0" algn="ctr">
              <a:buNone/>
            </a:pPr>
            <a:r>
              <a:rPr lang="zh-TW" altLang="en-US" sz="5400" dirty="0">
                <a:latin typeface="楷体" panose="02010609060101010101" pitchFamily="49" charset="-122"/>
                <a:ea typeface="楷体" panose="02010609060101010101" pitchFamily="49" charset="-122"/>
              </a:rPr>
              <a:t>我心充滿讚美</a:t>
            </a:r>
          </a:p>
          <a:p>
            <a:pPr marL="0" indent="0" algn="ctr">
              <a:buNone/>
            </a:pPr>
            <a:r>
              <a:rPr lang="zh-TW" altLang="en-US" sz="5400" dirty="0">
                <a:latin typeface="楷体" panose="02010609060101010101" pitchFamily="49" charset="-122"/>
                <a:ea typeface="楷体" panose="02010609060101010101" pitchFamily="49" charset="-122"/>
              </a:rPr>
              <a:t>我欲高舉我主上帝</a:t>
            </a:r>
          </a:p>
          <a:p>
            <a:pPr marL="0" indent="0" algn="ctr">
              <a:buNone/>
            </a:pPr>
            <a:r>
              <a:rPr lang="zh-TW" altLang="en-US" sz="5400" dirty="0">
                <a:latin typeface="楷体" panose="02010609060101010101" pitchFamily="49" charset="-122"/>
                <a:ea typeface="楷体" panose="02010609060101010101" pitchFamily="49" charset="-122"/>
              </a:rPr>
              <a:t>和散那歸至高上帝</a:t>
            </a:r>
          </a:p>
        </p:txBody>
      </p:sp>
    </p:spTree>
    <p:extLst>
      <p:ext uri="{BB962C8B-B14F-4D97-AF65-F5344CB8AC3E}">
        <p14:creationId xmlns:p14="http://schemas.microsoft.com/office/powerpoint/2010/main" val="67935858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和散那</a:t>
            </a:r>
          </a:p>
        </p:txBody>
      </p:sp>
      <p:sp>
        <p:nvSpPr>
          <p:cNvPr id="3" name="Subtitle 2"/>
          <p:cNvSpPr>
            <a:spLocks noGrp="1"/>
          </p:cNvSpPr>
          <p:nvPr>
            <p:ph type="body" sz="quarter" idx="10"/>
          </p:nvPr>
        </p:nvSpPr>
        <p:spPr>
          <a:xfrm>
            <a:off x="381000" y="1295400"/>
            <a:ext cx="8382000" cy="4404283"/>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2 </a:t>
            </a:r>
          </a:p>
          <a:p>
            <a:pPr marL="0" indent="0" algn="ctr">
              <a:buNone/>
            </a:pPr>
            <a:r>
              <a:rPr lang="zh-TW" altLang="en-US" sz="5400" dirty="0" smtClean="0">
                <a:latin typeface="楷体" panose="02010609060101010101" pitchFamily="49" charset="-122"/>
                <a:ea typeface="楷体" panose="02010609060101010101" pitchFamily="49" charset="-122"/>
              </a:rPr>
              <a:t>榮</a:t>
            </a:r>
            <a:r>
              <a:rPr lang="zh-TW" altLang="en-US" sz="5400" dirty="0">
                <a:latin typeface="楷体" panose="02010609060101010101" pitchFamily="49" charset="-122"/>
                <a:ea typeface="楷体" panose="02010609060101010101" pitchFamily="49" charset="-122"/>
              </a:rPr>
              <a:t>耀 榮耀</a:t>
            </a:r>
          </a:p>
          <a:p>
            <a:pPr marL="0" indent="0" algn="ctr">
              <a:buNone/>
            </a:pPr>
            <a:r>
              <a:rPr lang="zh-TW" altLang="en-US" sz="5400" dirty="0">
                <a:latin typeface="楷体" panose="02010609060101010101" pitchFamily="49" charset="-122"/>
                <a:ea typeface="楷体" panose="02010609060101010101" pitchFamily="49" charset="-122"/>
              </a:rPr>
              <a:t>願榮耀歸萬王之王</a:t>
            </a:r>
          </a:p>
          <a:p>
            <a:pPr marL="0" indent="0" algn="ctr">
              <a:buNone/>
            </a:pPr>
            <a:r>
              <a:rPr lang="zh-TW" altLang="en-US" sz="5400" dirty="0">
                <a:latin typeface="楷体" panose="02010609060101010101" pitchFamily="49" charset="-122"/>
                <a:ea typeface="楷体" panose="02010609060101010101" pitchFamily="49" charset="-122"/>
              </a:rPr>
              <a:t>榮耀 榮耀</a:t>
            </a:r>
          </a:p>
          <a:p>
            <a:pPr marL="0" indent="0" algn="ctr">
              <a:buNone/>
            </a:pPr>
            <a:r>
              <a:rPr lang="zh-TW" altLang="en-US" sz="5400" dirty="0">
                <a:latin typeface="楷体" panose="02010609060101010101" pitchFamily="49" charset="-122"/>
                <a:ea typeface="楷体" panose="02010609060101010101" pitchFamily="49" charset="-122"/>
              </a:rPr>
              <a:t>願榮耀歸萬王之王</a:t>
            </a:r>
          </a:p>
        </p:txBody>
      </p:sp>
    </p:spTree>
    <p:extLst>
      <p:ext uri="{BB962C8B-B14F-4D97-AF65-F5344CB8AC3E}">
        <p14:creationId xmlns:p14="http://schemas.microsoft.com/office/powerpoint/2010/main" val="114405229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和散那</a:t>
            </a:r>
          </a:p>
        </p:txBody>
      </p:sp>
      <p:sp>
        <p:nvSpPr>
          <p:cNvPr id="3" name="Subtitle 2"/>
          <p:cNvSpPr>
            <a:spLocks noGrp="1"/>
          </p:cNvSpPr>
          <p:nvPr>
            <p:ph type="body" sz="quarter" idx="10"/>
          </p:nvPr>
        </p:nvSpPr>
        <p:spPr>
          <a:xfrm>
            <a:off x="381000" y="1767614"/>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主 阮尊崇祢名</a:t>
            </a:r>
          </a:p>
          <a:p>
            <a:pPr marL="0" indent="0" algn="ctr">
              <a:buNone/>
            </a:pPr>
            <a:r>
              <a:rPr lang="zh-TW" altLang="en-US" sz="5400" dirty="0" smtClean="0">
                <a:latin typeface="楷体" panose="02010609060101010101" pitchFamily="49" charset="-122"/>
                <a:ea typeface="楷体" panose="02010609060101010101" pitchFamily="49" charset="-122"/>
              </a:rPr>
              <a:t>我心充滿讚美</a:t>
            </a:r>
          </a:p>
          <a:p>
            <a:pPr marL="0" indent="0" algn="ctr">
              <a:buNone/>
            </a:pPr>
            <a:r>
              <a:rPr lang="zh-TW" altLang="en-US" sz="5400" dirty="0" smtClean="0">
                <a:latin typeface="楷体" panose="02010609060101010101" pitchFamily="49" charset="-122"/>
                <a:ea typeface="楷体" panose="02010609060101010101" pitchFamily="49" charset="-122"/>
              </a:rPr>
              <a:t>我欲高舉我主上帝</a:t>
            </a:r>
          </a:p>
          <a:p>
            <a:pPr marL="0" indent="0" algn="ctr">
              <a:buNone/>
            </a:pPr>
            <a:r>
              <a:rPr lang="zh-TW" altLang="en-US" sz="5400" dirty="0">
                <a:latin typeface="楷体" panose="02010609060101010101" pitchFamily="49" charset="-122"/>
                <a:ea typeface="楷体" panose="02010609060101010101" pitchFamily="49" charset="-122"/>
              </a:rPr>
              <a:t>願榮耀歸萬王之王</a:t>
            </a:r>
          </a:p>
        </p:txBody>
      </p:sp>
    </p:spTree>
    <p:extLst>
      <p:ext uri="{BB962C8B-B14F-4D97-AF65-F5344CB8AC3E}">
        <p14:creationId xmlns:p14="http://schemas.microsoft.com/office/powerpoint/2010/main" val="1490438630"/>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93</TotalTime>
  <Words>635</Words>
  <Application>Microsoft Office PowerPoint</Application>
  <PresentationFormat>On-screen Show (4:3)</PresentationFormat>
  <Paragraphs>43</Paragraphs>
  <Slides>5</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楷体</vt:lpstr>
      <vt:lpstr>Arial</vt:lpstr>
      <vt:lpstr>Calibri</vt:lpstr>
      <vt:lpstr>Courier New</vt:lpstr>
      <vt:lpstr>Trebuchet MS</vt:lpstr>
      <vt:lpstr>Wingdings</vt:lpstr>
      <vt:lpstr>1_Purple Template 1 Trebuchet</vt:lpstr>
      <vt:lpstr>White with Courier font for code slides</vt:lpstr>
      <vt:lpstr>和散那</vt:lpstr>
      <vt:lpstr>和散那</vt:lpstr>
      <vt:lpstr>和散那</vt:lpstr>
      <vt:lpstr>和散那</vt:lpstr>
      <vt:lpstr>和散那</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20</cp:revision>
  <dcterms:created xsi:type="dcterms:W3CDTF">2015-02-07T13:24:58Z</dcterms:created>
  <dcterms:modified xsi:type="dcterms:W3CDTF">2015-04-23T22:28:53Z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