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7"/>
  </p:notesMasterIdLst>
  <p:sldIdLst>
    <p:sldId id="257" r:id="rId2"/>
    <p:sldId id="258" r:id="rId3"/>
    <p:sldId id="259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6" d="100"/>
          <a:sy n="66" d="100"/>
        </p:scale>
        <p:origin x="30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002159-1D40-4FD7-B4DD-CE1A0450BC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1436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6BC793-09C2-4D1A-B68A-80EE9659D6B9}" type="slidenum">
              <a:rPr lang="en-US" altLang="zh-TW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607283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056563-772B-41F9-B8BF-30176F3CFD77}" type="slidenum">
              <a:rPr lang="en-US" altLang="zh-TW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65480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04DE45-9E26-4E2E-911A-C8B56A7B167A}" type="slidenum">
              <a:rPr lang="en-US" altLang="zh-TW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581924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991D8F-A84B-463D-B0AF-491778C7E669}" type="slidenum">
              <a:rPr lang="en-US" altLang="zh-TW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279513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780975-49DB-442E-9F26-F525351E9864}" type="slidenum">
              <a:rPr lang="en-US" altLang="zh-TW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29970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5CA19-32BC-44B9-8B4F-BF11AED9261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52D04-4C70-43DD-A03C-0D4879F38E6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EE472-93B6-413A-B215-2F1EC16212F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B3017-F203-436D-A748-6AD695C4E0A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8B67-7AAB-4B8E-A0D9-1B0FC5D7B49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4AB04-14E2-45A5-BA2E-450216BEEBC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C91E1-ED4F-4C8C-850C-88B96557E0E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BF65F-E636-4BD3-BD77-1073A905E9D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0B2E-C006-413B-81A8-7D363D18F97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110AFB80-57BB-4257-B3F9-861134AE119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AC787-0489-4984-AE44-0603ED6B0CB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A08B4605-17E0-4A11-9DC3-FC8754FB26B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74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我神真偉大 </a:t>
            </a:r>
            <a:r>
              <a:rPr lang="en-US" altLang="zh-TW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How Great Is Our God</a:t>
            </a:r>
          </a:p>
          <a:p>
            <a:pPr algn="ctr" eaLnBrk="1" hangingPunct="1">
              <a:spcBef>
                <a:spcPts val="600"/>
              </a:spcBef>
            </a:pP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尊貴榮耀君王　在全地之上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The splendor of the King, clothed in majesty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願萬民都喜樂　全地都喜樂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Let all the earth rejoice, all the earth rejoice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主祢滿有榮光　黑暗都躲藏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He wraps himself in light, and darkness tries to hide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萬民高聲唱　齊來高聲唱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And trembles at his voice, and trembles at his voice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1113" y="59785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*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我神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How great is our God 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歌頌祢聖名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 with me how great is our God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全地都看見　我神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all will see how great, how great is our God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0" y="62118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昔在永在君王　從今直到永遠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Age to age He stands, and time is in His Hands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祢從不曾改變　永存在天地間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Beginning and the End, Beginning and the End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祢是三一真神　父子與聖靈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The Godhead, Three in one, Father, Spirit, Son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真神的羔羊　全能神羔羊</a:t>
            </a:r>
            <a:b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The Lion and the Lamb, the Lion and the Lamb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0" y="62118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91440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*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我神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How great is our God 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歌頌祢聖名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 with me how great is our God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全地都看見　我神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all will see how great, how great is our God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63500" y="5981700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祢至聖尊名　配受大讚美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Name above all names, Worthy of all praise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全心歌頌　我神　真偉大</a:t>
            </a:r>
            <a:b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And my heart will sing, how great is our God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0" y="60198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191</TotalTime>
  <Words>172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標楷體</vt:lpstr>
      <vt:lpstr>微軟正黑體</vt:lpstr>
      <vt:lpstr>新細明體</vt:lpstr>
      <vt:lpstr>Arial</vt:lpstr>
      <vt:lpstr>Franklin Gothic Book</vt:lpstr>
      <vt:lpstr>Times New Roman</vt:lpstr>
      <vt:lpstr>Wingdings 2</vt:lpstr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Administrator</cp:lastModifiedBy>
  <cp:revision>16</cp:revision>
  <dcterms:created xsi:type="dcterms:W3CDTF">2007-01-26T10:52:09Z</dcterms:created>
  <dcterms:modified xsi:type="dcterms:W3CDTF">2015-05-11T02:19:01Z</dcterms:modified>
</cp:coreProperties>
</file>