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6" r:id="rId1"/>
  </p:sldMasterIdLst>
  <p:notesMasterIdLst>
    <p:notesMasterId r:id="rId7"/>
  </p:notesMasterIdLst>
  <p:sldIdLst>
    <p:sldId id="257" r:id="rId2"/>
    <p:sldId id="258" r:id="rId3"/>
    <p:sldId id="259" r:id="rId4"/>
    <p:sldId id="263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66" d="100"/>
          <a:sy n="66" d="100"/>
        </p:scale>
        <p:origin x="307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noProof="0" smtClean="0"/>
              <a:t>Click to edit Master text styles</a:t>
            </a:r>
          </a:p>
          <a:p>
            <a:pPr lvl="1"/>
            <a:r>
              <a:rPr lang="en-US" altLang="zh-TW" noProof="0" smtClean="0"/>
              <a:t>Second level</a:t>
            </a:r>
          </a:p>
          <a:p>
            <a:pPr lvl="2"/>
            <a:r>
              <a:rPr lang="en-US" altLang="zh-TW" noProof="0" smtClean="0"/>
              <a:t>Third level</a:t>
            </a:r>
          </a:p>
          <a:p>
            <a:pPr lvl="3"/>
            <a:r>
              <a:rPr lang="en-US" altLang="zh-TW" noProof="0" smtClean="0"/>
              <a:t>Fourth level</a:t>
            </a:r>
          </a:p>
          <a:p>
            <a:pPr lvl="4"/>
            <a:r>
              <a:rPr lang="en-US" altLang="zh-TW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A002159-1D40-4FD7-B4DD-CE1A0450BC1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414367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E6BC793-09C2-4D1A-B68A-80EE9659D6B9}" type="slidenum">
              <a:rPr lang="en-US" altLang="zh-TW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zh-TW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26072835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3056563-772B-41F9-B8BF-30176F3CFD77}" type="slidenum">
              <a:rPr lang="en-US" altLang="zh-TW" smtClean="0"/>
              <a:pPr eaLnBrk="1" hangingPunct="1">
                <a:spcBef>
                  <a:spcPct val="0"/>
                </a:spcBef>
              </a:pPr>
              <a:t>2</a:t>
            </a:fld>
            <a:endParaRPr lang="en-US" altLang="zh-TW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26548090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304DE45-9E26-4E2E-911A-C8B56A7B167A}" type="slidenum">
              <a:rPr lang="en-US" altLang="zh-TW" smtClean="0"/>
              <a:pPr eaLnBrk="1" hangingPunct="1">
                <a:spcBef>
                  <a:spcPct val="0"/>
                </a:spcBef>
              </a:pPr>
              <a:t>3</a:t>
            </a:fld>
            <a:endParaRPr lang="en-US" altLang="zh-TW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25819243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B991D8F-A84B-463D-B0AF-491778C7E669}" type="slidenum">
              <a:rPr lang="en-US" altLang="zh-TW" smtClean="0"/>
              <a:pPr eaLnBrk="1" hangingPunct="1">
                <a:spcBef>
                  <a:spcPct val="0"/>
                </a:spcBef>
              </a:pPr>
              <a:t>4</a:t>
            </a:fld>
            <a:endParaRPr lang="en-US" altLang="zh-TW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22795136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4780975-49DB-442E-9F26-F525351E9864}" type="slidenum">
              <a:rPr lang="en-US" altLang="zh-TW" smtClean="0"/>
              <a:pPr eaLnBrk="1" hangingPunct="1">
                <a:spcBef>
                  <a:spcPct val="0"/>
                </a:spcBef>
              </a:pPr>
              <a:t>5</a:t>
            </a:fld>
            <a:endParaRPr lang="en-US" altLang="zh-TW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1299709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25CA19-32BC-44B9-8B4F-BF11AED92614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652D04-4C70-43DD-A03C-0D4879F38E6B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4EE472-93B6-413A-B215-2F1EC16212F6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FB3017-F203-436D-A748-6AD695C4E0A7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E8B67-7AAB-4B8E-A0D9-1B0FC5D7B497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84AB04-14E2-45A5-BA2E-450216BEEBCF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3C91E1-ED4F-4C8C-850C-88B96557E0E9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48BF65F-E636-4BD3-BD77-1073A905E9D3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9C0B2E-C006-413B-81A8-7D363D18F97F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110AFB80-57BB-4257-B3F9-861134AE1192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0AC787-0489-4984-AE44-0603ED6B0CB0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A08B4605-17E0-4A11-9DC3-FC8754FB26B5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574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TW" alt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我神真偉大 </a:t>
            </a:r>
            <a:r>
              <a:rPr lang="en-US" altLang="zh-TW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How Great Is Our God</a:t>
            </a:r>
          </a:p>
          <a:p>
            <a:pPr algn="ctr" eaLnBrk="1" hangingPunct="1">
              <a:spcBef>
                <a:spcPts val="600"/>
              </a:spcBef>
            </a:pP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 algn="ctr" eaLnBrk="1" hangingPunct="1">
              <a:spcBef>
                <a:spcPts val="600"/>
              </a:spcBef>
            </a:pP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尊貴榮耀君王　在全地之上</a:t>
            </a:r>
            <a:r>
              <a:rPr lang="en-US" altLang="zh-TW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</a:b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</a:rPr>
              <a:t>The splendor of the King, clothed in majesty</a:t>
            </a: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algn="ctr" eaLnBrk="1" hangingPunct="1">
              <a:spcBef>
                <a:spcPts val="600"/>
              </a:spcBef>
            </a:pP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願萬民都喜樂　全地都喜樂</a:t>
            </a:r>
            <a:r>
              <a:rPr lang="en-US" altLang="zh-TW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</a:b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</a:rPr>
              <a:t>Let all the earth rejoice, all the earth rejoice</a:t>
            </a:r>
            <a:endParaRPr lang="en-US" altLang="zh-TW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標楷體" pitchFamily="65" charset="-120"/>
            </a:endParaRPr>
          </a:p>
          <a:p>
            <a:pPr algn="ctr" eaLnBrk="1" hangingPunct="1">
              <a:spcBef>
                <a:spcPts val="600"/>
              </a:spcBef>
            </a:pP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主祢滿有榮光　黑暗都躲藏</a:t>
            </a:r>
            <a:r>
              <a:rPr lang="en-US" altLang="zh-TW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</a:b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</a:rPr>
              <a:t>He wraps himself in light, and darkness tries to hide</a:t>
            </a:r>
            <a:endParaRPr lang="en-US" altLang="zh-TW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標楷體" pitchFamily="65" charset="-120"/>
            </a:endParaRPr>
          </a:p>
          <a:p>
            <a:pPr algn="ctr" eaLnBrk="1" hangingPunct="1">
              <a:spcBef>
                <a:spcPts val="600"/>
              </a:spcBef>
            </a:pP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萬民高聲唱　齊來高聲唱</a:t>
            </a:r>
            <a:r>
              <a:rPr lang="en-US" altLang="zh-TW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</a:b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</a:rPr>
              <a:t>And trembles at his voice, and trembles at his voice</a:t>
            </a:r>
          </a:p>
        </p:txBody>
      </p:sp>
      <p:sp>
        <p:nvSpPr>
          <p:cNvPr id="3075" name="TextBox 2"/>
          <p:cNvSpPr txBox="1">
            <a:spLocks noChangeArrowheads="1"/>
          </p:cNvSpPr>
          <p:nvPr/>
        </p:nvSpPr>
        <p:spPr bwMode="auto">
          <a:xfrm>
            <a:off x="11113" y="5978525"/>
            <a:ext cx="914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200" b="1">
                <a:latin typeface="Times New Roman" pitchFamily="18" charset="0"/>
                <a:cs typeface="Times New Roman" pitchFamily="18" charset="0"/>
              </a:rPr>
              <a:t>“How Great Is Our God” words and music by Chris Tomlin, Ed Cash, Jesse Reeves</a:t>
            </a:r>
          </a:p>
          <a:p>
            <a:pPr algn="ctr" eaLnBrk="1" hangingPunct="1"/>
            <a:r>
              <a:rPr lang="en-US" altLang="en-US" sz="1200" b="1">
                <a:latin typeface="Times New Roman" pitchFamily="18" charset="0"/>
                <a:cs typeface="Times New Roman" pitchFamily="18" charset="0"/>
              </a:rPr>
              <a:t>© 2004 worshiptogether.com songs.  CCLI License # 160664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0" y="609600"/>
            <a:ext cx="9144000" cy="357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600"/>
              </a:spcBef>
            </a:pPr>
            <a:r>
              <a:rPr lang="en-US" altLang="zh-TW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*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我神　真偉大</a:t>
            </a:r>
            <a:r>
              <a:rPr lang="en-US" altLang="zh-TW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/>
            </a:r>
            <a:br>
              <a:rPr lang="en-US" altLang="zh-TW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  <a:cs typeface="Times New Roman" pitchFamily="18" charset="0"/>
              </a:rPr>
            </a:b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How great is our God </a:t>
            </a: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1" hangingPunct="1">
              <a:spcBef>
                <a:spcPts val="600"/>
              </a:spcBef>
            </a:pP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歌頌祢聖名　真偉大</a:t>
            </a:r>
            <a:r>
              <a:rPr lang="en-US" altLang="zh-TW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/>
            </a:r>
            <a:br>
              <a:rPr lang="en-US" altLang="zh-TW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  <a:cs typeface="Times New Roman" pitchFamily="18" charset="0"/>
              </a:rPr>
            </a:b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Sing with me how great is our God</a:t>
            </a:r>
            <a:endParaRPr lang="en-US" altLang="zh-TW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ctr" eaLnBrk="1" hangingPunct="1">
              <a:spcBef>
                <a:spcPts val="600"/>
              </a:spcBef>
            </a:pP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全地都看見　我神　真偉大</a:t>
            </a:r>
            <a:r>
              <a:rPr lang="en-US" altLang="zh-TW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/>
            </a:r>
            <a:br>
              <a:rPr lang="en-US" altLang="zh-TW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  <a:cs typeface="Times New Roman" pitchFamily="18" charset="0"/>
              </a:rPr>
            </a:b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And all will see how great, how great is our God</a:t>
            </a:r>
            <a:endParaRPr lang="en-US" altLang="zh-TW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099" name="TextBox 2"/>
          <p:cNvSpPr txBox="1">
            <a:spLocks noChangeArrowheads="1"/>
          </p:cNvSpPr>
          <p:nvPr/>
        </p:nvSpPr>
        <p:spPr bwMode="auto">
          <a:xfrm>
            <a:off x="0" y="6211888"/>
            <a:ext cx="9144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200" b="1">
                <a:latin typeface="Times New Roman" pitchFamily="18" charset="0"/>
                <a:cs typeface="Times New Roman" pitchFamily="18" charset="0"/>
              </a:rPr>
              <a:t>“How Great Is Our God” words and music by Chris Tomlin, Ed Cash, Jesse Reeves</a:t>
            </a:r>
          </a:p>
          <a:p>
            <a:pPr algn="ctr" eaLnBrk="1" hangingPunct="1"/>
            <a:r>
              <a:rPr lang="en-US" altLang="en-US" sz="1200" b="1">
                <a:latin typeface="Times New Roman" pitchFamily="18" charset="0"/>
                <a:cs typeface="Times New Roman" pitchFamily="18" charset="0"/>
              </a:rPr>
              <a:t>© 2004 worshiptogether.com songs.  CCLI License # 160664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533400"/>
            <a:ext cx="9144000" cy="475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600"/>
              </a:spcBef>
            </a:pP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昔在永在君王　從今直到永遠</a:t>
            </a:r>
            <a:r>
              <a:rPr lang="en-US" altLang="zh-TW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</a:b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</a:rPr>
              <a:t>Age to age He stands, and time is in His Hands</a:t>
            </a: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algn="ctr" eaLnBrk="1" hangingPunct="1">
              <a:spcBef>
                <a:spcPts val="600"/>
              </a:spcBef>
            </a:pP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祢從不曾改變　永存在天地間</a:t>
            </a:r>
            <a:r>
              <a:rPr lang="en-US" altLang="zh-TW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</a:b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</a:rPr>
              <a:t>Beginning and the End, Beginning and the End</a:t>
            </a:r>
            <a:endParaRPr lang="en-US" altLang="zh-TW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標楷體" pitchFamily="65" charset="-120"/>
            </a:endParaRPr>
          </a:p>
          <a:p>
            <a:pPr algn="ctr" eaLnBrk="1" hangingPunct="1">
              <a:spcBef>
                <a:spcPts val="600"/>
              </a:spcBef>
            </a:pP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祢是三一真神　父子與聖靈</a:t>
            </a:r>
            <a:r>
              <a:rPr lang="en-US" altLang="zh-TW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</a:b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</a:rPr>
              <a:t>The Godhead, Three in one, Father, Spirit, Son</a:t>
            </a:r>
            <a:endParaRPr lang="en-US" altLang="zh-TW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標楷體" pitchFamily="65" charset="-120"/>
            </a:endParaRPr>
          </a:p>
          <a:p>
            <a:pPr algn="ctr" eaLnBrk="1" hangingPunct="1">
              <a:spcBef>
                <a:spcPts val="600"/>
              </a:spcBef>
            </a:pP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真神的羔羊　全能神羔羊</a:t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</a:b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</a:rPr>
              <a:t>The Lion and the Lamb, the Lion and the Lamb</a:t>
            </a:r>
            <a:endParaRPr lang="en-US" altLang="zh-TW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123" name="TextBox 2"/>
          <p:cNvSpPr txBox="1">
            <a:spLocks noChangeArrowheads="1"/>
          </p:cNvSpPr>
          <p:nvPr/>
        </p:nvSpPr>
        <p:spPr bwMode="auto">
          <a:xfrm>
            <a:off x="0" y="6211888"/>
            <a:ext cx="9144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200" b="1">
                <a:latin typeface="Times New Roman" pitchFamily="18" charset="0"/>
                <a:cs typeface="Times New Roman" pitchFamily="18" charset="0"/>
              </a:rPr>
              <a:t>“How Great Is Our God” words and music by Chris Tomlin, Ed Cash, Jesse Reeves</a:t>
            </a:r>
          </a:p>
          <a:p>
            <a:pPr algn="ctr" eaLnBrk="1" hangingPunct="1"/>
            <a:r>
              <a:rPr lang="en-US" altLang="en-US" sz="1200" b="1">
                <a:latin typeface="Times New Roman" pitchFamily="18" charset="0"/>
                <a:cs typeface="Times New Roman" pitchFamily="18" charset="0"/>
              </a:rPr>
              <a:t>© 2004 worshiptogether.com songs.  CCLI License # 160664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76200" y="838200"/>
            <a:ext cx="9144000" cy="357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600"/>
              </a:spcBef>
            </a:pPr>
            <a:r>
              <a:rPr lang="en-US" altLang="zh-TW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*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我神　真偉大</a:t>
            </a:r>
            <a:r>
              <a:rPr lang="en-US" altLang="zh-TW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/>
            </a:r>
            <a:br>
              <a:rPr lang="en-US" altLang="zh-TW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  <a:cs typeface="Times New Roman" pitchFamily="18" charset="0"/>
              </a:rPr>
            </a:b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How great is our God </a:t>
            </a: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1" hangingPunct="1">
              <a:spcBef>
                <a:spcPts val="600"/>
              </a:spcBef>
            </a:pP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歌頌祢聖名　真偉大</a:t>
            </a:r>
            <a:r>
              <a:rPr lang="en-US" altLang="zh-TW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/>
            </a:r>
            <a:br>
              <a:rPr lang="en-US" altLang="zh-TW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  <a:cs typeface="Times New Roman" pitchFamily="18" charset="0"/>
              </a:rPr>
            </a:b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Sing with me how great is our God</a:t>
            </a:r>
            <a:endParaRPr lang="en-US" altLang="zh-TW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ctr" eaLnBrk="1" hangingPunct="1">
              <a:spcBef>
                <a:spcPts val="600"/>
              </a:spcBef>
            </a:pP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全地都看見　我神　真偉大</a:t>
            </a:r>
            <a:r>
              <a:rPr lang="en-US" altLang="zh-TW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/>
            </a:r>
            <a:br>
              <a:rPr lang="en-US" altLang="zh-TW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  <a:cs typeface="Times New Roman" pitchFamily="18" charset="0"/>
              </a:rPr>
            </a:b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And all will see how great, how great is our God</a:t>
            </a:r>
            <a:endParaRPr lang="en-US" altLang="zh-TW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6147" name="TextBox 2"/>
          <p:cNvSpPr txBox="1">
            <a:spLocks noChangeArrowheads="1"/>
          </p:cNvSpPr>
          <p:nvPr/>
        </p:nvSpPr>
        <p:spPr bwMode="auto">
          <a:xfrm>
            <a:off x="63500" y="5981700"/>
            <a:ext cx="9144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200" b="1">
                <a:latin typeface="Times New Roman" pitchFamily="18" charset="0"/>
                <a:cs typeface="Times New Roman" pitchFamily="18" charset="0"/>
              </a:rPr>
              <a:t>“How Great Is Our God” words and music by Chris Tomlin, Ed Cash, Jesse Reeves</a:t>
            </a:r>
          </a:p>
          <a:p>
            <a:pPr algn="ctr" eaLnBrk="1" hangingPunct="1"/>
            <a:r>
              <a:rPr lang="en-US" altLang="en-US" sz="1200" b="1">
                <a:latin typeface="Times New Roman" pitchFamily="18" charset="0"/>
                <a:cs typeface="Times New Roman" pitchFamily="18" charset="0"/>
              </a:rPr>
              <a:t>© 2004 worshiptogether.com songs.  CCLI License # 160664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238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600"/>
              </a:spcBef>
            </a:pP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祢至聖尊名　配受大讚美</a:t>
            </a:r>
            <a:r>
              <a:rPr lang="en-US" altLang="zh-TW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</a:b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</a:rPr>
              <a:t>Name above all names, Worthy of all praise</a:t>
            </a: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algn="ctr" eaLnBrk="1" hangingPunct="1">
              <a:spcBef>
                <a:spcPts val="600"/>
              </a:spcBef>
            </a:pP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全心歌頌　我神　真偉大</a:t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</a:b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</a:rPr>
              <a:t>And my heart will sing, how great is our God</a:t>
            </a:r>
            <a:endParaRPr lang="en-US" altLang="zh-TW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171" name="TextBox 2"/>
          <p:cNvSpPr txBox="1">
            <a:spLocks noChangeArrowheads="1"/>
          </p:cNvSpPr>
          <p:nvPr/>
        </p:nvSpPr>
        <p:spPr bwMode="auto">
          <a:xfrm>
            <a:off x="0" y="6019800"/>
            <a:ext cx="914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200" b="1">
                <a:latin typeface="Times New Roman" pitchFamily="18" charset="0"/>
                <a:cs typeface="Times New Roman" pitchFamily="18" charset="0"/>
              </a:rPr>
              <a:t>“How Great Is Our God” words and music by Chris Tomlin, Ed Cash, Jesse Reeves</a:t>
            </a:r>
          </a:p>
          <a:p>
            <a:pPr algn="ctr" eaLnBrk="1" hangingPunct="1"/>
            <a:r>
              <a:rPr lang="en-US" altLang="en-US" sz="1200" b="1">
                <a:latin typeface="Times New Roman" pitchFamily="18" charset="0"/>
                <a:cs typeface="Times New Roman" pitchFamily="18" charset="0"/>
              </a:rPr>
              <a:t>© 2004 worshiptogether.com songs.  CCLI License # 160664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191</TotalTime>
  <Words>172</Words>
  <Application>Microsoft Office PowerPoint</Application>
  <PresentationFormat>On-screen Show (4:3)</PresentationFormat>
  <Paragraphs>33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標楷體</vt:lpstr>
      <vt:lpstr>微軟正黑體</vt:lpstr>
      <vt:lpstr>新細明體</vt:lpstr>
      <vt:lpstr>Arial</vt:lpstr>
      <vt:lpstr>Franklin Gothic Book</vt:lpstr>
      <vt:lpstr>Times New Roman</vt:lpstr>
      <vt:lpstr>Wingdings 2</vt:lpstr>
      <vt:lpstr>Technic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</dc:creator>
  <cp:lastModifiedBy>Administrator</cp:lastModifiedBy>
  <cp:revision>16</cp:revision>
  <dcterms:created xsi:type="dcterms:W3CDTF">2007-01-26T10:52:09Z</dcterms:created>
  <dcterms:modified xsi:type="dcterms:W3CDTF">2015-05-11T02:19:01Z</dcterms:modified>
</cp:coreProperties>
</file>