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307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E90F3-EBD7-46B4-AEA2-3592EDB43E95}" type="datetimeFigureOut">
              <a:rPr lang="en-US" smtClean="0"/>
              <a:t>5/10/2015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71D45-1843-44A6-BD05-356F6200897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E90F3-EBD7-46B4-AEA2-3592EDB43E95}" type="datetimeFigureOut">
              <a:rPr lang="en-US" smtClean="0"/>
              <a:t>5/10/2015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71D45-1843-44A6-BD05-356F6200897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E90F3-EBD7-46B4-AEA2-3592EDB43E95}" type="datetimeFigureOut">
              <a:rPr lang="en-US" smtClean="0"/>
              <a:t>5/10/2015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71D45-1843-44A6-BD05-356F6200897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E90F3-EBD7-46B4-AEA2-3592EDB43E95}" type="datetimeFigureOut">
              <a:rPr lang="en-US" smtClean="0"/>
              <a:t>5/10/2015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71D45-1843-44A6-BD05-356F6200897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E90F3-EBD7-46B4-AEA2-3592EDB43E95}" type="datetimeFigureOut">
              <a:rPr lang="en-US" smtClean="0"/>
              <a:t>5/10/2015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71D45-1843-44A6-BD05-356F6200897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E90F3-EBD7-46B4-AEA2-3592EDB43E95}" type="datetimeFigureOut">
              <a:rPr lang="en-US" smtClean="0"/>
              <a:t>5/10/2015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71D45-1843-44A6-BD05-356F6200897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E90F3-EBD7-46B4-AEA2-3592EDB43E95}" type="datetimeFigureOut">
              <a:rPr lang="en-US" smtClean="0"/>
              <a:t>5/10/2015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71D45-1843-44A6-BD05-356F6200897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E90F3-EBD7-46B4-AEA2-3592EDB43E95}" type="datetimeFigureOut">
              <a:rPr lang="en-US" smtClean="0"/>
              <a:t>5/10/2015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7071D45-1843-44A6-BD05-356F6200897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E90F3-EBD7-46B4-AEA2-3592EDB43E95}" type="datetimeFigureOut">
              <a:rPr lang="en-US" smtClean="0"/>
              <a:t>5/10/2015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71D45-1843-44A6-BD05-356F6200897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E90F3-EBD7-46B4-AEA2-3592EDB43E95}" type="datetimeFigureOut">
              <a:rPr lang="en-US" smtClean="0"/>
              <a:t>5/10/2015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57071D45-1843-44A6-BD05-356F6200897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AD4E90F3-EBD7-46B4-AEA2-3592EDB43E95}" type="datetimeFigureOut">
              <a:rPr lang="en-US" smtClean="0"/>
              <a:t>5/10/2015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71D45-1843-44A6-BD05-356F6200897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AD4E90F3-EBD7-46B4-AEA2-3592EDB43E95}" type="datetimeFigureOut">
              <a:rPr lang="en-US" smtClean="0"/>
              <a:t>5/10/2015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57071D45-1843-44A6-BD05-356F62008978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7467600" cy="1143000"/>
          </a:xfrm>
        </p:spPr>
        <p:txBody>
          <a:bodyPr>
            <a:normAutofit fontScale="90000"/>
          </a:bodyPr>
          <a:lstStyle/>
          <a:p>
            <a:r>
              <a:rPr lang="zh-TW" altLang="en-US" sz="44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MingLiU" panose="02020500000000000000" pitchFamily="18" charset="-120"/>
                <a:ea typeface="PMingLiU" panose="02020500000000000000" pitchFamily="18" charset="-120"/>
                <a:cs typeface="+mn-cs"/>
              </a:rPr>
              <a:t>在天上真神寶座</a:t>
            </a:r>
            <a:r>
              <a:rPr lang="zh-TW" altLang="en-US" sz="44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MingLiU" panose="02020500000000000000" pitchFamily="18" charset="-120"/>
                <a:ea typeface="PMingLiU" panose="02020500000000000000" pitchFamily="18" charset="-120"/>
                <a:cs typeface="+mn-cs"/>
              </a:rPr>
              <a:t>前</a:t>
            </a:r>
            <a:r>
              <a:rPr lang="en-US" altLang="zh-TW" sz="36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+mn-cs"/>
              </a:rPr>
              <a:t/>
            </a:r>
            <a:br>
              <a:rPr lang="en-US" altLang="zh-TW" sz="36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+mn-cs"/>
              </a:rPr>
            </a:br>
            <a:r>
              <a:rPr lang="en-US" altLang="en-US" sz="3600" b="1" u="sng" dirty="0" smtClean="0">
                <a:solidFill>
                  <a:schemeClr val="tx1"/>
                </a:solidFill>
                <a:latin typeface="Comic Sans MS" pitchFamily="66" charset="0"/>
              </a:rPr>
              <a:t>Before the Throne of God Above</a:t>
            </a:r>
            <a:endParaRPr lang="en-US" altLang="en-US" dirty="0" smtClean="0">
              <a:solidFill>
                <a:schemeClr val="tx1"/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1600200"/>
            <a:ext cx="8686800" cy="4525963"/>
          </a:xfrm>
        </p:spPr>
        <p:txBody>
          <a:bodyPr/>
          <a:lstStyle/>
          <a:p>
            <a:pPr lvl="1" algn="ctr">
              <a:buFontTx/>
              <a:buNone/>
            </a:pPr>
            <a:r>
              <a:rPr lang="zh-TW" alt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MingLiU" panose="02020500000000000000" pitchFamily="18" charset="-120"/>
                <a:ea typeface="PMingLiU" panose="02020500000000000000" pitchFamily="18" charset="-120"/>
              </a:rPr>
              <a:t>在</a:t>
            </a:r>
            <a:r>
              <a:rPr lang="zh-TW" alt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MingLiU" panose="02020500000000000000" pitchFamily="18" charset="-120"/>
                <a:ea typeface="PMingLiU" panose="02020500000000000000" pitchFamily="18" charset="-120"/>
              </a:rPr>
              <a:t>天上真神寶座前</a:t>
            </a:r>
            <a:r>
              <a:rPr lang="zh-TW" alt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MingLiU" panose="02020500000000000000" pitchFamily="18" charset="-120"/>
                <a:ea typeface="PMingLiU" panose="02020500000000000000" pitchFamily="18" charset="-120"/>
              </a:rPr>
              <a:t>，有</a:t>
            </a:r>
            <a:r>
              <a:rPr lang="zh-TW" alt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MingLiU" panose="02020500000000000000" pitchFamily="18" charset="-120"/>
                <a:ea typeface="PMingLiU" panose="02020500000000000000" pitchFamily="18" charset="-120"/>
              </a:rPr>
              <a:t>主為我懇切代求，</a:t>
            </a:r>
          </a:p>
          <a:p>
            <a:pPr lvl="1" algn="ctr">
              <a:buFontTx/>
              <a:buNone/>
            </a:pPr>
            <a:r>
              <a:rPr lang="zh-TW" alt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MingLiU" panose="02020500000000000000" pitchFamily="18" charset="-120"/>
                <a:ea typeface="PMingLiU" panose="02020500000000000000" pitchFamily="18" charset="-120"/>
              </a:rPr>
              <a:t>有位大祭司帶著愛</a:t>
            </a:r>
            <a:r>
              <a:rPr lang="zh-TW" alt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MingLiU" panose="02020500000000000000" pitchFamily="18" charset="-120"/>
                <a:ea typeface="PMingLiU" panose="02020500000000000000" pitchFamily="18" charset="-120"/>
              </a:rPr>
              <a:t>，長</a:t>
            </a:r>
            <a:r>
              <a:rPr lang="zh-TW" alt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MingLiU" panose="02020500000000000000" pitchFamily="18" charset="-120"/>
                <a:ea typeface="PMingLiU" panose="02020500000000000000" pitchFamily="18" charset="-120"/>
              </a:rPr>
              <a:t>遠活著為我祈求。</a:t>
            </a:r>
          </a:p>
          <a:p>
            <a:pPr lvl="1" algn="ctr">
              <a:buFontTx/>
              <a:buNone/>
            </a:pPr>
            <a:endParaRPr lang="en-US" altLang="en-US" sz="1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  <a:p>
            <a:pPr lvl="1" algn="ctr">
              <a:buFontTx/>
              <a:buNone/>
            </a:pPr>
            <a:r>
              <a:rPr lang="en-US" alt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Before the throne of God above</a:t>
            </a:r>
          </a:p>
          <a:p>
            <a:pPr lvl="1" algn="ctr">
              <a:buFontTx/>
              <a:buNone/>
            </a:pPr>
            <a:r>
              <a:rPr lang="en-US" alt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I have a strong and perfect plea</a:t>
            </a:r>
          </a:p>
          <a:p>
            <a:pPr lvl="1" algn="ctr">
              <a:buFontTx/>
              <a:buNone/>
            </a:pPr>
            <a:r>
              <a:rPr lang="en-US" alt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A great high priest whose name is love</a:t>
            </a:r>
          </a:p>
          <a:p>
            <a:pPr lvl="1" algn="ctr">
              <a:buFontTx/>
              <a:buNone/>
            </a:pPr>
            <a:r>
              <a:rPr lang="en-US" alt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Who ever lives and pleads for me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228600" y="533400"/>
            <a:ext cx="8610600" cy="5943600"/>
          </a:xfrm>
        </p:spPr>
        <p:txBody>
          <a:bodyPr>
            <a:normAutofit lnSpcReduction="10000"/>
          </a:bodyPr>
          <a:lstStyle/>
          <a:p>
            <a:pPr lvl="1" algn="ctr">
              <a:buFontTx/>
              <a:buNone/>
            </a:pPr>
            <a:r>
              <a:rPr lang="zh-TW" alt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MingLiU" panose="02020500000000000000" pitchFamily="18" charset="-120"/>
                <a:ea typeface="PMingLiU" panose="02020500000000000000" pitchFamily="18" charset="-120"/>
              </a:rPr>
              <a:t>我的名刻在祂手上</a:t>
            </a:r>
            <a:r>
              <a:rPr lang="zh-TW" alt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MingLiU" panose="02020500000000000000" pitchFamily="18" charset="-120"/>
                <a:ea typeface="PMingLiU" panose="02020500000000000000" pitchFamily="18" charset="-120"/>
              </a:rPr>
              <a:t>，</a:t>
            </a:r>
            <a:endParaRPr lang="en-US" altLang="zh-TW" sz="3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MingLiU" panose="02020500000000000000" pitchFamily="18" charset="-120"/>
              <a:ea typeface="PMingLiU" panose="02020500000000000000" pitchFamily="18" charset="-120"/>
            </a:endParaRPr>
          </a:p>
          <a:p>
            <a:pPr lvl="1" algn="ctr">
              <a:buFontTx/>
              <a:buNone/>
            </a:pPr>
            <a:r>
              <a:rPr lang="zh-TW" alt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MingLiU" panose="02020500000000000000" pitchFamily="18" charset="-120"/>
                <a:ea typeface="PMingLiU" panose="02020500000000000000" pitchFamily="18" charset="-120"/>
              </a:rPr>
              <a:t>我的名記在祂心中，</a:t>
            </a:r>
          </a:p>
          <a:p>
            <a:pPr lvl="1" algn="ctr">
              <a:buFontTx/>
              <a:buNone/>
            </a:pPr>
            <a:r>
              <a:rPr lang="zh-TW" alt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MingLiU" panose="02020500000000000000" pitchFamily="18" charset="-120"/>
                <a:ea typeface="PMingLiU" panose="02020500000000000000" pitchFamily="18" charset="-120"/>
              </a:rPr>
              <a:t>因祂站立在寶座前，</a:t>
            </a:r>
            <a:endParaRPr lang="en-US" altLang="zh-TW" sz="3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MingLiU" panose="02020500000000000000" pitchFamily="18" charset="-120"/>
              <a:ea typeface="PMingLiU" panose="02020500000000000000" pitchFamily="18" charset="-120"/>
            </a:endParaRPr>
          </a:p>
          <a:p>
            <a:pPr lvl="1" algn="ctr">
              <a:buFontTx/>
              <a:buNone/>
            </a:pPr>
            <a:r>
              <a:rPr lang="zh-TW" alt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MingLiU" panose="02020500000000000000" pitchFamily="18" charset="-120"/>
                <a:ea typeface="PMingLiU" panose="02020500000000000000" pitchFamily="18" charset="-120"/>
              </a:rPr>
              <a:t>無權勢能將我奪去，</a:t>
            </a:r>
            <a:endParaRPr lang="en-US" altLang="zh-TW" sz="3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MingLiU" panose="02020500000000000000" pitchFamily="18" charset="-120"/>
              <a:ea typeface="PMingLiU" panose="02020500000000000000" pitchFamily="18" charset="-120"/>
            </a:endParaRPr>
          </a:p>
          <a:p>
            <a:pPr lvl="1" algn="ctr">
              <a:buFontTx/>
              <a:buNone/>
            </a:pPr>
            <a:r>
              <a:rPr lang="zh-TW" alt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MingLiU" panose="02020500000000000000" pitchFamily="18" charset="-120"/>
                <a:ea typeface="PMingLiU" panose="02020500000000000000" pitchFamily="18" charset="-120"/>
              </a:rPr>
              <a:t>無權勢能將我奪去。</a:t>
            </a:r>
            <a:endParaRPr lang="en-US" altLang="zh-TW" sz="3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MingLiU" panose="02020500000000000000" pitchFamily="18" charset="-120"/>
              <a:ea typeface="PMingLiU" panose="02020500000000000000" pitchFamily="18" charset="-120"/>
            </a:endParaRPr>
          </a:p>
          <a:p>
            <a:pPr lvl="1" algn="ctr">
              <a:buFontTx/>
              <a:buNone/>
            </a:pPr>
            <a:endParaRPr lang="zh-TW" altLang="en-US" sz="1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  <a:p>
            <a:pPr lvl="1" algn="ctr">
              <a:buFontTx/>
              <a:buNone/>
            </a:pPr>
            <a:r>
              <a:rPr lang="en-US" alt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My name is graven on His hands</a:t>
            </a:r>
          </a:p>
          <a:p>
            <a:pPr lvl="1" algn="ctr">
              <a:buFontTx/>
              <a:buNone/>
            </a:pPr>
            <a:r>
              <a:rPr lang="en-US" alt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My name is written on His heart</a:t>
            </a:r>
          </a:p>
          <a:p>
            <a:pPr lvl="1" algn="ctr">
              <a:buFontTx/>
              <a:buNone/>
            </a:pPr>
            <a:r>
              <a:rPr lang="en-US" alt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I know that while in heaven He stands</a:t>
            </a:r>
          </a:p>
          <a:p>
            <a:pPr lvl="1" algn="ctr">
              <a:buFontTx/>
              <a:buNone/>
            </a:pPr>
            <a:r>
              <a:rPr lang="en-US" alt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No tongue can bid me thence depart</a:t>
            </a:r>
          </a:p>
          <a:p>
            <a:pPr lvl="1" algn="ctr">
              <a:buFontTx/>
              <a:buNone/>
            </a:pPr>
            <a:r>
              <a:rPr lang="en-US" alt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No tongue can bid me thence depar</a:t>
            </a:r>
            <a:r>
              <a:rPr lang="en-US" alt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t</a:t>
            </a:r>
          </a:p>
          <a:p>
            <a:pPr marL="36576" indent="0">
              <a:buNone/>
            </a:pPr>
            <a:endParaRPr lang="en-US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en-US" smtClean="0"/>
          </a:p>
        </p:txBody>
      </p:sp>
      <p:sp>
        <p:nvSpPr>
          <p:cNvPr id="4099" name="Rectangle 4"/>
          <p:cNvSpPr>
            <a:spLocks noGrp="1" noChangeArrowheads="1"/>
          </p:cNvSpPr>
          <p:nvPr>
            <p:ph idx="1"/>
          </p:nvPr>
        </p:nvSpPr>
        <p:spPr>
          <a:xfrm>
            <a:off x="304800" y="1600200"/>
            <a:ext cx="8534400" cy="4525963"/>
          </a:xfrm>
        </p:spPr>
        <p:txBody>
          <a:bodyPr/>
          <a:lstStyle/>
          <a:p>
            <a:pPr algn="ctr">
              <a:buFontTx/>
              <a:buNone/>
            </a:pPr>
            <a:r>
              <a:rPr lang="zh-TW" alt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MingLiU" panose="02020500000000000000" pitchFamily="18" charset="-120"/>
                <a:ea typeface="PMingLiU" panose="02020500000000000000" pitchFamily="18" charset="-120"/>
              </a:rPr>
              <a:t>當撒但控告我的罪</a:t>
            </a:r>
            <a:r>
              <a:rPr lang="zh-TW" alt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MingLiU" panose="02020500000000000000" pitchFamily="18" charset="-120"/>
                <a:ea typeface="PMingLiU" panose="02020500000000000000" pitchFamily="18" charset="-120"/>
              </a:rPr>
              <a:t>，使</a:t>
            </a:r>
            <a:r>
              <a:rPr lang="zh-TW" alt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MingLiU" panose="02020500000000000000" pitchFamily="18" charset="-120"/>
                <a:ea typeface="PMingLiU" panose="02020500000000000000" pitchFamily="18" charset="-120"/>
              </a:rPr>
              <a:t>我的心感到絕望，</a:t>
            </a:r>
          </a:p>
          <a:p>
            <a:pPr algn="ctr">
              <a:buFontTx/>
              <a:buNone/>
            </a:pPr>
            <a:r>
              <a:rPr lang="zh-TW" alt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MingLiU" panose="02020500000000000000" pitchFamily="18" charset="-120"/>
                <a:ea typeface="PMingLiU" panose="02020500000000000000" pitchFamily="18" charset="-120"/>
              </a:rPr>
              <a:t>我抬頭仰望我的主</a:t>
            </a:r>
            <a:r>
              <a:rPr lang="zh-TW" alt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MingLiU" panose="02020500000000000000" pitchFamily="18" charset="-120"/>
                <a:ea typeface="PMingLiU" panose="02020500000000000000" pitchFamily="18" charset="-120"/>
              </a:rPr>
              <a:t>，祂</a:t>
            </a:r>
            <a:r>
              <a:rPr lang="zh-TW" alt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MingLiU" panose="02020500000000000000" pitchFamily="18" charset="-120"/>
                <a:ea typeface="PMingLiU" panose="02020500000000000000" pitchFamily="18" charset="-120"/>
              </a:rPr>
              <a:t>除去我的眾罪愆</a:t>
            </a:r>
            <a:r>
              <a:rPr lang="zh-TW" alt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MingLiU" panose="02020500000000000000" pitchFamily="18" charset="-120"/>
                <a:ea typeface="PMingLiU" panose="02020500000000000000" pitchFamily="18" charset="-120"/>
              </a:rPr>
              <a:t>。</a:t>
            </a:r>
            <a:endParaRPr lang="en-US" altLang="zh-TW" sz="3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MingLiU" panose="02020500000000000000" pitchFamily="18" charset="-120"/>
              <a:ea typeface="PMingLiU" panose="02020500000000000000" pitchFamily="18" charset="-120"/>
            </a:endParaRPr>
          </a:p>
          <a:p>
            <a:pPr algn="ctr">
              <a:buFontTx/>
              <a:buNone/>
            </a:pPr>
            <a:endParaRPr lang="zh-TW" altLang="en-US" sz="1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  <a:p>
            <a:pPr algn="ctr">
              <a:buFontTx/>
              <a:buNone/>
            </a:pPr>
            <a:r>
              <a:rPr lang="en-US" alt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When </a:t>
            </a:r>
            <a:r>
              <a:rPr lang="en-US" alt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satan</a:t>
            </a:r>
            <a:r>
              <a:rPr lang="en-US" alt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tempts me to despair </a:t>
            </a:r>
          </a:p>
          <a:p>
            <a:pPr algn="ctr">
              <a:buFontTx/>
              <a:buNone/>
            </a:pPr>
            <a:r>
              <a:rPr lang="en-US" alt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And tells me of the guilt within</a:t>
            </a:r>
          </a:p>
          <a:p>
            <a:pPr algn="ctr">
              <a:buFontTx/>
              <a:buNone/>
            </a:pPr>
            <a:r>
              <a:rPr lang="en-US" alt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Upward I look and see Him there </a:t>
            </a:r>
          </a:p>
          <a:p>
            <a:pPr algn="ctr">
              <a:buFontTx/>
              <a:buNone/>
            </a:pPr>
            <a:r>
              <a:rPr lang="en-US" alt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Who made an end to all my sin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077200" cy="6019800"/>
          </a:xfrm>
        </p:spPr>
        <p:txBody>
          <a:bodyPr>
            <a:normAutofit lnSpcReduction="10000"/>
          </a:bodyPr>
          <a:lstStyle/>
          <a:p>
            <a:pPr algn="ctr">
              <a:buFontTx/>
              <a:buNone/>
            </a:pPr>
            <a:r>
              <a:rPr lang="zh-TW" alt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MingLiU" panose="02020500000000000000" pitchFamily="18" charset="-120"/>
                <a:ea typeface="PMingLiU" panose="02020500000000000000" pitchFamily="18" charset="-120"/>
              </a:rPr>
              <a:t>無罪的救主為我死，</a:t>
            </a:r>
          </a:p>
          <a:p>
            <a:pPr algn="ctr">
              <a:buFontTx/>
              <a:buNone/>
            </a:pPr>
            <a:r>
              <a:rPr lang="zh-TW" alt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MingLiU" panose="02020500000000000000" pitchFamily="18" charset="-120"/>
                <a:ea typeface="PMingLiU" panose="02020500000000000000" pitchFamily="18" charset="-120"/>
              </a:rPr>
              <a:t>我罪惡靈魂得自由，</a:t>
            </a:r>
          </a:p>
          <a:p>
            <a:pPr algn="ctr">
              <a:buFontTx/>
              <a:buNone/>
            </a:pPr>
            <a:r>
              <a:rPr lang="zh-TW" alt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MingLiU" panose="02020500000000000000" pitchFamily="18" charset="-120"/>
                <a:ea typeface="PMingLiU" panose="02020500000000000000" pitchFamily="18" charset="-120"/>
              </a:rPr>
              <a:t>神的公義得以成全，</a:t>
            </a:r>
          </a:p>
          <a:p>
            <a:pPr algn="ctr">
              <a:buFontTx/>
              <a:buNone/>
            </a:pPr>
            <a:r>
              <a:rPr lang="zh-TW" alt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MingLiU" panose="02020500000000000000" pitchFamily="18" charset="-120"/>
                <a:ea typeface="PMingLiU" panose="02020500000000000000" pitchFamily="18" charset="-120"/>
              </a:rPr>
              <a:t>仰望我主我得赦免，</a:t>
            </a:r>
          </a:p>
          <a:p>
            <a:pPr algn="ctr">
              <a:buFontTx/>
              <a:buNone/>
            </a:pPr>
            <a:r>
              <a:rPr lang="zh-TW" alt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MingLiU" panose="02020500000000000000" pitchFamily="18" charset="-120"/>
                <a:ea typeface="PMingLiU" panose="02020500000000000000" pitchFamily="18" charset="-120"/>
              </a:rPr>
              <a:t>仰望我主我得赦免</a:t>
            </a:r>
            <a:r>
              <a:rPr lang="zh-TW" alt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MingLiU" panose="02020500000000000000" pitchFamily="18" charset="-120"/>
                <a:ea typeface="PMingLiU" panose="02020500000000000000" pitchFamily="18" charset="-120"/>
              </a:rPr>
              <a:t>。</a:t>
            </a:r>
            <a:endParaRPr lang="en-US" altLang="zh-TW" sz="3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MingLiU" panose="02020500000000000000" pitchFamily="18" charset="-120"/>
              <a:ea typeface="PMingLiU" panose="02020500000000000000" pitchFamily="18" charset="-120"/>
            </a:endParaRPr>
          </a:p>
          <a:p>
            <a:pPr algn="ctr">
              <a:buFontTx/>
              <a:buNone/>
            </a:pPr>
            <a:endParaRPr lang="zh-TW" altLang="en-US" sz="11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  <a:p>
            <a:pPr algn="ctr">
              <a:buFontTx/>
              <a:buNone/>
            </a:pPr>
            <a:r>
              <a:rPr lang="en-US" alt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Because the sinless Savior died</a:t>
            </a:r>
          </a:p>
          <a:p>
            <a:pPr algn="ctr">
              <a:buFontTx/>
              <a:buNone/>
            </a:pPr>
            <a:r>
              <a:rPr lang="en-US" alt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My sinful soul is counted free</a:t>
            </a:r>
          </a:p>
          <a:p>
            <a:pPr algn="ctr">
              <a:buFontTx/>
              <a:buNone/>
            </a:pPr>
            <a:r>
              <a:rPr lang="en-US" alt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For God the just is satisfied</a:t>
            </a:r>
          </a:p>
          <a:p>
            <a:pPr algn="ctr">
              <a:buFontTx/>
              <a:buNone/>
            </a:pPr>
            <a:r>
              <a:rPr lang="en-US" alt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To look on Him and pardon me</a:t>
            </a:r>
          </a:p>
          <a:p>
            <a:pPr algn="ctr">
              <a:buFontTx/>
              <a:buNone/>
            </a:pPr>
            <a:r>
              <a:rPr lang="en-US" alt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To look on Him and pardon me</a:t>
            </a:r>
          </a:p>
          <a:p>
            <a:endParaRPr lang="en-US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en-US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305800" cy="4525963"/>
          </a:xfrm>
        </p:spPr>
        <p:txBody>
          <a:bodyPr>
            <a:normAutofit/>
          </a:bodyPr>
          <a:lstStyle/>
          <a:p>
            <a:pPr algn="ctr">
              <a:buFontTx/>
              <a:buNone/>
            </a:pPr>
            <a:r>
              <a:rPr lang="zh-TW" alt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MingLiU" panose="02020500000000000000" pitchFamily="18" charset="-120"/>
                <a:ea typeface="PMingLiU" panose="02020500000000000000" pitchFamily="18" charset="-120"/>
              </a:rPr>
              <a:t>看哪天上復活羔羊</a:t>
            </a:r>
            <a:r>
              <a:rPr lang="zh-TW" alt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MingLiU" panose="02020500000000000000" pitchFamily="18" charset="-120"/>
                <a:ea typeface="PMingLiU" panose="02020500000000000000" pitchFamily="18" charset="-120"/>
              </a:rPr>
              <a:t>，毫</a:t>
            </a:r>
            <a:r>
              <a:rPr lang="zh-TW" alt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MingLiU" panose="02020500000000000000" pitchFamily="18" charset="-120"/>
                <a:ea typeface="PMingLiU" panose="02020500000000000000" pitchFamily="18" charset="-120"/>
              </a:rPr>
              <a:t>無瑕疵全然聖潔，</a:t>
            </a:r>
          </a:p>
          <a:p>
            <a:pPr algn="ctr">
              <a:buFontTx/>
              <a:buNone/>
            </a:pPr>
            <a:r>
              <a:rPr lang="zh-TW" alt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MingLiU" panose="02020500000000000000" pitchFamily="18" charset="-120"/>
                <a:ea typeface="PMingLiU" panose="02020500000000000000" pitchFamily="18" charset="-120"/>
              </a:rPr>
              <a:t>自有永有永不改變</a:t>
            </a:r>
            <a:r>
              <a:rPr lang="zh-TW" alt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MingLiU" panose="02020500000000000000" pitchFamily="18" charset="-120"/>
                <a:ea typeface="PMingLiU" panose="02020500000000000000" pitchFamily="18" charset="-120"/>
              </a:rPr>
              <a:t>，充</a:t>
            </a:r>
            <a:r>
              <a:rPr lang="zh-TW" alt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MingLiU" panose="02020500000000000000" pitchFamily="18" charset="-120"/>
                <a:ea typeface="PMingLiU" panose="02020500000000000000" pitchFamily="18" charset="-120"/>
              </a:rPr>
              <a:t>滿恩典榮耀君王</a:t>
            </a:r>
            <a:r>
              <a:rPr lang="zh-TW" alt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MingLiU" panose="02020500000000000000" pitchFamily="18" charset="-120"/>
                <a:ea typeface="PMingLiU" panose="02020500000000000000" pitchFamily="18" charset="-120"/>
              </a:rPr>
              <a:t>。</a:t>
            </a:r>
            <a:endParaRPr lang="en-US" altLang="zh-TW" sz="3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MingLiU" panose="02020500000000000000" pitchFamily="18" charset="-120"/>
              <a:ea typeface="PMingLiU" panose="02020500000000000000" pitchFamily="18" charset="-120"/>
            </a:endParaRPr>
          </a:p>
          <a:p>
            <a:pPr algn="ctr">
              <a:buFontTx/>
              <a:buNone/>
            </a:pPr>
            <a:endParaRPr lang="zh-TW" altLang="en-US" sz="1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  <a:p>
            <a:pPr algn="ctr">
              <a:buFontTx/>
              <a:buNone/>
            </a:pPr>
            <a:r>
              <a:rPr lang="en-US" alt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Behold Him there the risen Lamb </a:t>
            </a:r>
          </a:p>
          <a:p>
            <a:pPr algn="ctr">
              <a:buFontTx/>
              <a:buNone/>
            </a:pPr>
            <a:r>
              <a:rPr lang="en-US" alt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My perfect spotless righteousness</a:t>
            </a:r>
          </a:p>
          <a:p>
            <a:pPr algn="ctr">
              <a:buFontTx/>
              <a:buNone/>
            </a:pPr>
            <a:r>
              <a:rPr lang="en-US" alt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The great unchangeable I AM</a:t>
            </a:r>
          </a:p>
          <a:p>
            <a:pPr algn="ctr">
              <a:buFontTx/>
              <a:buNone/>
            </a:pPr>
            <a:r>
              <a:rPr lang="en-US" alt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The King of glory and of grace</a:t>
            </a:r>
          </a:p>
          <a:p>
            <a:endParaRPr lang="en-US" altLang="en-US" dirty="0" smtClean="0"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7467600" cy="5592763"/>
          </a:xfrm>
        </p:spPr>
        <p:txBody>
          <a:bodyPr>
            <a:normAutofit fontScale="92500" lnSpcReduction="20000"/>
          </a:bodyPr>
          <a:lstStyle/>
          <a:p>
            <a:pPr algn="ctr">
              <a:buFontTx/>
              <a:buNone/>
            </a:pPr>
            <a:r>
              <a:rPr lang="zh-TW" altLang="en-US" sz="3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MingLiU" panose="02020500000000000000" pitchFamily="18" charset="-120"/>
                <a:ea typeface="PMingLiU" panose="02020500000000000000" pitchFamily="18" charset="-120"/>
              </a:rPr>
              <a:t>有祂同在永不滅亡，</a:t>
            </a:r>
          </a:p>
          <a:p>
            <a:pPr algn="ctr">
              <a:buFontTx/>
              <a:buNone/>
            </a:pPr>
            <a:r>
              <a:rPr lang="zh-TW" altLang="en-US" sz="3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MingLiU" panose="02020500000000000000" pitchFamily="18" charset="-120"/>
                <a:ea typeface="PMingLiU" panose="02020500000000000000" pitchFamily="18" charset="-120"/>
              </a:rPr>
              <a:t>祂的寶血買贖了我，</a:t>
            </a:r>
          </a:p>
          <a:p>
            <a:pPr algn="ctr">
              <a:buFontTx/>
              <a:buNone/>
            </a:pPr>
            <a:r>
              <a:rPr lang="zh-TW" altLang="en-US" sz="3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MingLiU" panose="02020500000000000000" pitchFamily="18" charset="-120"/>
                <a:ea typeface="PMingLiU" panose="02020500000000000000" pitchFamily="18" charset="-120"/>
              </a:rPr>
              <a:t>我的生命在基督裡，</a:t>
            </a:r>
          </a:p>
          <a:p>
            <a:pPr algn="ctr">
              <a:buFontTx/>
              <a:buNone/>
            </a:pPr>
            <a:r>
              <a:rPr lang="zh-TW" altLang="en-US" sz="3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MingLiU" panose="02020500000000000000" pitchFamily="18" charset="-120"/>
                <a:ea typeface="PMingLiU" panose="02020500000000000000" pitchFamily="18" charset="-120"/>
              </a:rPr>
              <a:t>全能真神我的救主，</a:t>
            </a:r>
          </a:p>
          <a:p>
            <a:pPr algn="ctr">
              <a:buFontTx/>
              <a:buNone/>
            </a:pPr>
            <a:r>
              <a:rPr lang="zh-TW" altLang="en-US" sz="3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MingLiU" panose="02020500000000000000" pitchFamily="18" charset="-120"/>
                <a:ea typeface="PMingLiU" panose="02020500000000000000" pitchFamily="18" charset="-120"/>
              </a:rPr>
              <a:t>全能真神我的救主</a:t>
            </a:r>
            <a:r>
              <a:rPr lang="zh-TW" altLang="en-US" sz="3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MingLiU" panose="02020500000000000000" pitchFamily="18" charset="-120"/>
                <a:ea typeface="PMingLiU" panose="02020500000000000000" pitchFamily="18" charset="-120"/>
              </a:rPr>
              <a:t>。</a:t>
            </a:r>
            <a:endParaRPr lang="en-US" altLang="zh-TW" sz="39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MingLiU" panose="02020500000000000000" pitchFamily="18" charset="-120"/>
              <a:ea typeface="PMingLiU" panose="02020500000000000000" pitchFamily="18" charset="-120"/>
            </a:endParaRPr>
          </a:p>
          <a:p>
            <a:pPr algn="ctr">
              <a:buFontTx/>
              <a:buNone/>
            </a:pPr>
            <a:endParaRPr lang="zh-TW" altLang="en-US" sz="1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itchFamily="66" charset="0"/>
            </a:endParaRPr>
          </a:p>
          <a:p>
            <a:pPr algn="ctr">
              <a:buFontTx/>
              <a:buNone/>
            </a:pPr>
            <a:r>
              <a:rPr lang="en-US" altLang="en-US" sz="3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One with Himself I cannot die</a:t>
            </a:r>
          </a:p>
          <a:p>
            <a:pPr algn="ctr">
              <a:buFontTx/>
              <a:buNone/>
            </a:pPr>
            <a:r>
              <a:rPr lang="en-US" altLang="en-US" sz="3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My soul is purchased by His blood</a:t>
            </a:r>
          </a:p>
          <a:p>
            <a:pPr algn="ctr">
              <a:buFontTx/>
              <a:buNone/>
            </a:pPr>
            <a:r>
              <a:rPr lang="en-US" altLang="en-US" sz="3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My life is hid with Christ on high</a:t>
            </a:r>
          </a:p>
          <a:p>
            <a:pPr algn="ctr">
              <a:buFontTx/>
              <a:buNone/>
            </a:pPr>
            <a:r>
              <a:rPr lang="en-US" altLang="en-US" sz="3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With Christ my Savior and my God</a:t>
            </a:r>
          </a:p>
          <a:p>
            <a:pPr algn="ctr">
              <a:buFontTx/>
              <a:buNone/>
            </a:pPr>
            <a:r>
              <a:rPr lang="en-US" altLang="en-US" sz="3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With Christ my Savior and my God</a:t>
            </a:r>
          </a:p>
          <a:p>
            <a:endParaRPr lang="en-US" altLang="en-US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242</TotalTime>
  <Words>371</Words>
  <Application>Microsoft Office PowerPoint</Application>
  <PresentationFormat>On-screen Show (4:3)</PresentationFormat>
  <Paragraphs>55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微軟正黑體</vt:lpstr>
      <vt:lpstr>PMingLiU</vt:lpstr>
      <vt:lpstr>Arial</vt:lpstr>
      <vt:lpstr>Comic Sans MS</vt:lpstr>
      <vt:lpstr>Franklin Gothic Book</vt:lpstr>
      <vt:lpstr>Wingdings 2</vt:lpstr>
      <vt:lpstr>Technic</vt:lpstr>
      <vt:lpstr>在天上真神寶座前 Before the Throne of God Above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Rich</dc:creator>
  <cp:lastModifiedBy>Administrator</cp:lastModifiedBy>
  <cp:revision>19</cp:revision>
  <dcterms:created xsi:type="dcterms:W3CDTF">2013-10-19T23:38:19Z</dcterms:created>
  <dcterms:modified xsi:type="dcterms:W3CDTF">2015-05-11T02:18:47Z</dcterms:modified>
</cp:coreProperties>
</file>