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5"/>
  </p:notesMasterIdLst>
  <p:sldIdLst>
    <p:sldId id="257" r:id="rId4"/>
    <p:sldId id="27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07" y="-9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4/18/2015 9:37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1:08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712800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1:09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1843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1:11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179626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1:12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687410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1:13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16741344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1:13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27403760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1:14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140504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1:15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1234917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1:16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5537624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1:19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542256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4/18/2015 9:37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6900255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1:22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6080862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1:27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3306366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1:03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854270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1:05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014683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1:06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658396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1:06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611854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1:07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548227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4/19/2015 1:07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476102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14400"/>
            <a:ext cx="8305800" cy="4876800"/>
          </a:xfrm>
        </p:spPr>
        <p:txBody>
          <a:bodyPr/>
          <a:lstStyle/>
          <a:p>
            <a:pPr algn="ctr">
              <a:lnSpc>
                <a:spcPct val="150000"/>
              </a:lnSpc>
            </a:pP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紐約聖教會主日崇拜</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04/19/2015</a:t>
            </a:r>
            <a:br>
              <a:rPr lang="en-US" altLang="zh-TW" dirty="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上帝的沉默與關注</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尤</a:t>
            </a:r>
            <a:r>
              <a:rPr lang="zh-TW" altLang="en-US" dirty="0">
                <a:effectLst/>
                <a:latin typeface="楷体" panose="02010609060101010101" pitchFamily="49" charset="-122"/>
                <a:ea typeface="楷体" panose="02010609060101010101" pitchFamily="49" charset="-122"/>
              </a:rPr>
              <a:t>陽生 牧師</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3905685"/>
          </a:xfrm>
        </p:spPr>
        <p:txBody>
          <a:bodyPr/>
          <a:lstStyle/>
          <a:p>
            <a:pPr marL="0" indent="0" algn="ctr">
              <a:buNone/>
            </a:pPr>
            <a:r>
              <a:rPr lang="zh-TW" altLang="en-US" sz="5400" dirty="0">
                <a:solidFill>
                  <a:srgbClr val="FFFF00"/>
                </a:solidFill>
                <a:latin typeface="楷体" panose="02010609060101010101" pitchFamily="49" charset="-122"/>
                <a:ea typeface="楷体" panose="02010609060101010101" pitchFamily="49" charset="-122"/>
              </a:rPr>
              <a:t>他對自己的人民說：“看哪，以色列民比我們眾多強盛</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伊對伊</a:t>
            </a:r>
            <a:r>
              <a:rPr lang="en-US" sz="5400" b="1" dirty="0"/>
              <a:t>ê</a:t>
            </a:r>
            <a:r>
              <a:rPr lang="zh-TW" altLang="en-US" sz="5400" b="1" dirty="0"/>
              <a:t>百姓講：看</a:t>
            </a:r>
            <a:r>
              <a:rPr lang="en-US" sz="5400" b="1" dirty="0"/>
              <a:t>ah</a:t>
            </a:r>
            <a:r>
              <a:rPr lang="zh-TW" altLang="en-US" sz="5400" b="1" dirty="0"/>
              <a:t>，</a:t>
            </a:r>
            <a:r>
              <a:rPr lang="en-US" sz="5400" b="1" dirty="0"/>
              <a:t>chit-ê</a:t>
            </a:r>
            <a:r>
              <a:rPr lang="zh-TW" altLang="en-US" sz="5400" b="1" dirty="0"/>
              <a:t>百姓，以色列人，比咱</a:t>
            </a:r>
            <a:r>
              <a:rPr lang="en-US" sz="5400" b="1" dirty="0" err="1"/>
              <a:t>khah-choē</a:t>
            </a:r>
            <a:r>
              <a:rPr lang="zh-TW" altLang="en-US" sz="5400" b="1" dirty="0"/>
              <a:t>，</a:t>
            </a:r>
            <a:r>
              <a:rPr lang="en-US" sz="5400" b="1" dirty="0" err="1"/>
              <a:t>khah</a:t>
            </a:r>
            <a:r>
              <a:rPr lang="zh-TW" altLang="en-US" sz="5400" b="1" dirty="0"/>
              <a:t>強；</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87553766"/>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6772775"/>
          </a:xfrm>
        </p:spPr>
        <p:txBody>
          <a:bodyPr/>
          <a:lstStyle/>
          <a:p>
            <a:pPr marL="0" indent="0" algn="ctr">
              <a:buNone/>
            </a:pPr>
            <a:r>
              <a:rPr lang="zh-TW" altLang="en-US" sz="3600" dirty="0">
                <a:solidFill>
                  <a:srgbClr val="FFFF00"/>
                </a:solidFill>
                <a:latin typeface="楷体" panose="02010609060101010101" pitchFamily="49" charset="-122"/>
                <a:ea typeface="楷体" panose="02010609060101010101" pitchFamily="49" charset="-122"/>
              </a:rPr>
              <a:t>來吧，我們要用巧計對付他們，恐怕他們增多起來，一旦發生戰爭，他們就與我們的仇敵聯合，攻擊我們，並且離開這地。</a:t>
            </a:r>
            <a:r>
              <a:rPr lang="zh-TW" altLang="en-US" sz="3600" dirty="0" smtClean="0">
                <a:solidFill>
                  <a:srgbClr val="FFFF00"/>
                </a:solidFill>
                <a:latin typeface="楷体" panose="02010609060101010101" pitchFamily="49" charset="-122"/>
                <a:ea typeface="楷体" panose="02010609060101010101" pitchFamily="49" charset="-122"/>
              </a:rPr>
              <a:t>”</a:t>
            </a:r>
            <a:endParaRPr lang="en-US" altLang="zh-TW" sz="36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來</a:t>
            </a:r>
            <a:r>
              <a:rPr lang="en-US" sz="5400" b="1" dirty="0"/>
              <a:t>ah</a:t>
            </a:r>
            <a:r>
              <a:rPr lang="zh-TW" altLang="en-US" sz="5400" b="1" dirty="0"/>
              <a:t>，咱</a:t>
            </a:r>
            <a:r>
              <a:rPr lang="en-US" sz="5400" b="1" dirty="0" err="1"/>
              <a:t>tio̍h</a:t>
            </a:r>
            <a:r>
              <a:rPr lang="zh-TW" altLang="en-US" sz="5400" b="1" dirty="0"/>
              <a:t>用計策來款待</a:t>
            </a:r>
            <a:r>
              <a:rPr lang="en-US" sz="5400" b="1" dirty="0"/>
              <a:t>in</a:t>
            </a:r>
            <a:r>
              <a:rPr lang="zh-TW" altLang="en-US" sz="5400" b="1" dirty="0"/>
              <a:t>，驚了</a:t>
            </a:r>
            <a:r>
              <a:rPr lang="en-US" sz="5400" b="1" dirty="0"/>
              <a:t>in</a:t>
            </a:r>
            <a:r>
              <a:rPr lang="zh-TW" altLang="en-US" sz="5400" b="1" dirty="0"/>
              <a:t>加添真</a:t>
            </a:r>
            <a:r>
              <a:rPr lang="en-US" sz="5400" b="1" dirty="0" err="1"/>
              <a:t>choē</a:t>
            </a:r>
            <a:r>
              <a:rPr lang="zh-TW" altLang="en-US" sz="5400" b="1" dirty="0"/>
              <a:t>；後來若</a:t>
            </a:r>
            <a:r>
              <a:rPr lang="en-US" sz="5400" b="1" dirty="0" err="1"/>
              <a:t>tú-tio̍h</a:t>
            </a:r>
            <a:r>
              <a:rPr lang="zh-TW" altLang="en-US" sz="5400" b="1" dirty="0"/>
              <a:t>交戰</a:t>
            </a:r>
            <a:r>
              <a:rPr lang="en-US" sz="5400" b="1" dirty="0"/>
              <a:t>ê</a:t>
            </a:r>
            <a:r>
              <a:rPr lang="zh-TW" altLang="en-US" sz="5400" b="1" dirty="0"/>
              <a:t>事，</a:t>
            </a:r>
            <a:r>
              <a:rPr lang="en-US" sz="5400" b="1" dirty="0"/>
              <a:t>in </a:t>
            </a:r>
            <a:r>
              <a:rPr lang="en-US" sz="5400" b="1" dirty="0" err="1"/>
              <a:t>kap</a:t>
            </a:r>
            <a:r>
              <a:rPr lang="zh-TW" altLang="en-US" sz="5400" b="1" dirty="0"/>
              <a:t>咱</a:t>
            </a:r>
            <a:r>
              <a:rPr lang="en-US" sz="5400" b="1" dirty="0"/>
              <a:t>ê</a:t>
            </a:r>
            <a:r>
              <a:rPr lang="zh-TW" altLang="en-US" sz="5400" b="1" dirty="0"/>
              <a:t>對敵連合，來攻擊咱，</a:t>
            </a:r>
            <a:r>
              <a:rPr lang="en-US" sz="5400" b="1" dirty="0" err="1"/>
              <a:t>koh</a:t>
            </a:r>
            <a:r>
              <a:rPr lang="en-US" sz="5400" b="1" dirty="0"/>
              <a:t> </a:t>
            </a:r>
            <a:r>
              <a:rPr lang="en-US" sz="5400" b="1" dirty="0" err="1"/>
              <a:t>tùi</a:t>
            </a:r>
            <a:r>
              <a:rPr lang="en-US" sz="5400" b="1" dirty="0"/>
              <a:t> chit-ê</a:t>
            </a:r>
            <a:r>
              <a:rPr lang="zh-TW" altLang="en-US" sz="5400" b="1" dirty="0"/>
              <a:t>地上去。</a:t>
            </a:r>
            <a:endParaRPr lang="en-US" sz="5400" dirty="0"/>
          </a:p>
          <a:p>
            <a:pPr marL="0" indent="0" algn="ctr">
              <a:buNone/>
            </a:pP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0496431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1"/>
            <a:ext cx="8382000" cy="5257800"/>
          </a:xfrm>
        </p:spPr>
        <p:txBody>
          <a:bodyPr/>
          <a:lstStyle/>
          <a:p>
            <a:pPr marL="0" indent="0" algn="ctr">
              <a:buNone/>
            </a:pPr>
            <a:r>
              <a:rPr lang="zh-TW" altLang="en-US" sz="4000" dirty="0">
                <a:solidFill>
                  <a:srgbClr val="FFFF00"/>
                </a:solidFill>
                <a:latin typeface="楷体" panose="02010609060101010101" pitchFamily="49" charset="-122"/>
                <a:ea typeface="楷体" panose="02010609060101010101" pitchFamily="49" charset="-122"/>
              </a:rPr>
              <a:t>於是，他們指派督工管轄他們，加重他們的重擔苦害他們，他們為法老建造兩座貯貨城，就是比東和蘭塞</a:t>
            </a:r>
            <a:r>
              <a:rPr lang="zh-TW" altLang="en-US" sz="4000" dirty="0" smtClean="0">
                <a:solidFill>
                  <a:srgbClr val="FFFF00"/>
                </a:solidFill>
                <a:latin typeface="楷体" panose="02010609060101010101" pitchFamily="49" charset="-122"/>
                <a:ea typeface="楷体" panose="02010609060101010101" pitchFamily="49" charset="-122"/>
              </a:rPr>
              <a:t>。</a:t>
            </a:r>
            <a:endParaRPr lang="en-US" altLang="zh-TW" sz="40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sz="5400" b="1" dirty="0"/>
              <a:t>11Tùi </a:t>
            </a:r>
            <a:r>
              <a:rPr lang="en-US" sz="5400" b="1" dirty="0" err="1"/>
              <a:t>án-ni</a:t>
            </a:r>
            <a:r>
              <a:rPr lang="zh-TW" altLang="en-US" sz="5400" b="1" dirty="0"/>
              <a:t>，設立督工</a:t>
            </a:r>
            <a:r>
              <a:rPr lang="en-US" sz="5400" b="1" dirty="0"/>
              <a:t>ê</a:t>
            </a:r>
            <a:r>
              <a:rPr lang="zh-TW" altLang="en-US" sz="5400" b="1" dirty="0"/>
              <a:t>管轄</a:t>
            </a:r>
            <a:r>
              <a:rPr lang="en-US" sz="5400" b="1" dirty="0"/>
              <a:t>in</a:t>
            </a:r>
            <a:r>
              <a:rPr lang="zh-TW" altLang="en-US" sz="5400" b="1" dirty="0"/>
              <a:t>，用重擔苦楚</a:t>
            </a:r>
            <a:r>
              <a:rPr lang="en-US" sz="5400" b="1" dirty="0"/>
              <a:t>in</a:t>
            </a:r>
            <a:r>
              <a:rPr lang="zh-TW" altLang="en-US" sz="5400" b="1" dirty="0"/>
              <a:t>；</a:t>
            </a:r>
            <a:r>
              <a:rPr lang="en-US" sz="5400" b="1" dirty="0"/>
              <a:t>in</a:t>
            </a:r>
            <a:r>
              <a:rPr lang="zh-TW" altLang="en-US" sz="5400" b="1" dirty="0"/>
              <a:t>就</a:t>
            </a:r>
            <a:r>
              <a:rPr lang="en-US" sz="5400" b="1" dirty="0" err="1"/>
              <a:t>kā</a:t>
            </a:r>
            <a:r>
              <a:rPr lang="zh-TW" altLang="en-US" sz="5400" b="1" dirty="0"/>
              <a:t>法老起</a:t>
            </a:r>
            <a:r>
              <a:rPr lang="en-US" sz="5400" b="1" dirty="0" err="1"/>
              <a:t>Pí</a:t>
            </a:r>
            <a:r>
              <a:rPr lang="en-US" sz="5400" b="1" dirty="0"/>
              <a:t>-tong</a:t>
            </a:r>
            <a:r>
              <a:rPr lang="zh-TW" altLang="en-US" sz="5400" b="1" dirty="0"/>
              <a:t>、</a:t>
            </a:r>
            <a:r>
              <a:rPr lang="en-US" sz="5400" b="1" dirty="0" err="1"/>
              <a:t>Lân-sek</a:t>
            </a:r>
            <a:r>
              <a:rPr lang="zh-TW" altLang="en-US" sz="5400" b="1" dirty="0"/>
              <a:t>兩個城做府庫。</a:t>
            </a:r>
            <a:endParaRPr lang="en-US" sz="5400" dirty="0"/>
          </a:p>
          <a:p>
            <a:pPr marL="0" indent="0" algn="ctr">
              <a:buNone/>
            </a:pP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3462165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3407087"/>
          </a:xfrm>
        </p:spPr>
        <p:txBody>
          <a:bodyPr/>
          <a:lstStyle/>
          <a:p>
            <a:pPr marL="0" indent="0" algn="ctr">
              <a:buNone/>
            </a:pPr>
            <a:r>
              <a:rPr lang="zh-TW" altLang="en-US" sz="3600" dirty="0">
                <a:solidFill>
                  <a:srgbClr val="FFFF00"/>
                </a:solidFill>
                <a:latin typeface="楷体" panose="02010609060101010101" pitchFamily="49" charset="-122"/>
                <a:ea typeface="楷体" panose="02010609060101010101" pitchFamily="49" charset="-122"/>
              </a:rPr>
              <a:t>但是，埃及人越苦害他們，他們就越發增多，越發繁殖。埃及人就懼怕以色列人</a:t>
            </a:r>
            <a:r>
              <a:rPr lang="zh-TW" altLang="en-US" sz="3600" dirty="0" smtClean="0">
                <a:solidFill>
                  <a:srgbClr val="FFFF00"/>
                </a:solidFill>
                <a:latin typeface="楷体" panose="02010609060101010101" pitchFamily="49" charset="-122"/>
                <a:ea typeface="楷体" panose="02010609060101010101" pitchFamily="49" charset="-122"/>
              </a:rPr>
              <a:t>。</a:t>
            </a:r>
            <a:endParaRPr lang="en-US" altLang="zh-TW" sz="36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總是</a:t>
            </a:r>
            <a:r>
              <a:rPr lang="en-US" sz="5400" b="1" dirty="0" err="1"/>
              <a:t>ná</a:t>
            </a:r>
            <a:r>
              <a:rPr lang="zh-TW" altLang="en-US" sz="5400" b="1" dirty="0"/>
              <a:t>苦楚</a:t>
            </a:r>
            <a:r>
              <a:rPr lang="en-US" sz="5400" b="1" dirty="0"/>
              <a:t>in</a:t>
            </a:r>
            <a:r>
              <a:rPr lang="zh-TW" altLang="en-US" sz="5400" b="1" dirty="0"/>
              <a:t>，</a:t>
            </a:r>
            <a:r>
              <a:rPr lang="en-US" sz="5400" b="1" dirty="0"/>
              <a:t>in </a:t>
            </a:r>
            <a:r>
              <a:rPr lang="en-US" sz="5400" b="1" dirty="0" err="1"/>
              <a:t>ná</a:t>
            </a:r>
            <a:r>
              <a:rPr lang="en-US" sz="5400" b="1" dirty="0"/>
              <a:t> </a:t>
            </a:r>
            <a:r>
              <a:rPr lang="en-US" sz="5400" b="1" dirty="0" err="1"/>
              <a:t>choē</a:t>
            </a:r>
            <a:r>
              <a:rPr lang="en-US" sz="5400" b="1" dirty="0"/>
              <a:t> </a:t>
            </a:r>
            <a:r>
              <a:rPr lang="en-US" sz="5400" b="1" dirty="0" err="1"/>
              <a:t>ná</a:t>
            </a:r>
            <a:r>
              <a:rPr lang="zh-TW" altLang="en-US" sz="5400" b="1" dirty="0"/>
              <a:t>開闊。</a:t>
            </a:r>
            <a:r>
              <a:rPr lang="en-US" sz="5400" b="1" dirty="0" err="1"/>
              <a:t>Tùi</a:t>
            </a:r>
            <a:r>
              <a:rPr lang="en-US" sz="5400" b="1" dirty="0"/>
              <a:t> </a:t>
            </a:r>
            <a:r>
              <a:rPr lang="en-US" sz="5400" b="1" dirty="0" err="1"/>
              <a:t>án-ni</a:t>
            </a:r>
            <a:r>
              <a:rPr lang="zh-TW" altLang="en-US" sz="5400" b="1" dirty="0"/>
              <a:t>，就為</a:t>
            </a:r>
            <a:r>
              <a:rPr lang="en-US" sz="5400" b="1" dirty="0" err="1"/>
              <a:t>tio̍h</a:t>
            </a:r>
            <a:r>
              <a:rPr lang="zh-TW" altLang="en-US" sz="5400" b="1" dirty="0"/>
              <a:t>以色列人掛慮。</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62455617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3157788"/>
          </a:xfrm>
        </p:spPr>
        <p:txBody>
          <a:bodyPr/>
          <a:lstStyle/>
          <a:p>
            <a:pPr marL="0" indent="0" algn="ctr">
              <a:buNone/>
            </a:pPr>
            <a:r>
              <a:rPr lang="zh-TW" altLang="en-US" sz="5400" dirty="0">
                <a:solidFill>
                  <a:srgbClr val="FFFF00"/>
                </a:solidFill>
                <a:latin typeface="楷体" panose="02010609060101010101" pitchFamily="49" charset="-122"/>
                <a:ea typeface="楷体" panose="02010609060101010101" pitchFamily="49" charset="-122"/>
              </a:rPr>
              <a:t>於是，埃及人嚴嚴地使以色列人作苦工</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埃及人就督責以色列人做苦工；</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5278371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2438" y="1752600"/>
            <a:ext cx="8382000" cy="4653582"/>
          </a:xfrm>
        </p:spPr>
        <p:txBody>
          <a:bodyPr/>
          <a:lstStyle/>
          <a:p>
            <a:pPr marL="0" indent="0" algn="ctr">
              <a:buNone/>
            </a:pPr>
            <a:r>
              <a:rPr lang="zh-TW" altLang="en-US" sz="3600" dirty="0">
                <a:solidFill>
                  <a:srgbClr val="FFFF00"/>
                </a:solidFill>
                <a:latin typeface="楷体" panose="02010609060101010101" pitchFamily="49" charset="-122"/>
                <a:ea typeface="楷体" panose="02010609060101010101" pitchFamily="49" charset="-122"/>
              </a:rPr>
              <a:t>埃及人使他們因作苦工而覺得命苦，他們要和泥、做磚、作田間各樣的工；這一切苦工，埃及人都嚴嚴地驅使以色列人去作</a:t>
            </a:r>
            <a:r>
              <a:rPr lang="zh-TW" altLang="en-US" sz="3600" dirty="0" smtClean="0">
                <a:solidFill>
                  <a:srgbClr val="FFFF00"/>
                </a:solidFill>
                <a:latin typeface="楷体" panose="02010609060101010101" pitchFamily="49" charset="-122"/>
                <a:ea typeface="楷体" panose="02010609060101010101" pitchFamily="49" charset="-122"/>
              </a:rPr>
              <a:t>。</a:t>
            </a:r>
            <a:endParaRPr lang="en-US" altLang="zh-TW" sz="36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sz="5400" b="1" dirty="0" err="1"/>
              <a:t>hō</a:t>
            </a:r>
            <a:r>
              <a:rPr lang="en-US" sz="5400" b="1" dirty="0"/>
              <a:t>͘ in</a:t>
            </a:r>
            <a:r>
              <a:rPr lang="zh-TW" altLang="en-US" sz="5400" b="1" dirty="0"/>
              <a:t>做工</a:t>
            </a:r>
            <a:r>
              <a:rPr lang="en-US" sz="5400" b="1" dirty="0" err="1"/>
              <a:t>tio̍h</a:t>
            </a:r>
            <a:r>
              <a:rPr lang="zh-TW" altLang="en-US" sz="5400" b="1" dirty="0"/>
              <a:t>磨，生活艱苦，</a:t>
            </a:r>
            <a:r>
              <a:rPr lang="nl-NL" sz="5400" b="1" dirty="0"/>
              <a:t>chhia</a:t>
            </a:r>
            <a:r>
              <a:rPr lang="en-US" sz="5400" b="1" dirty="0"/>
              <a:t>u</a:t>
            </a:r>
            <a:r>
              <a:rPr lang="zh-TW" altLang="en-US" sz="5400" b="1" dirty="0"/>
              <a:t>土做磚，</a:t>
            </a:r>
            <a:r>
              <a:rPr lang="en-US" sz="5400" b="1" dirty="0" err="1"/>
              <a:t>kap</a:t>
            </a:r>
            <a:r>
              <a:rPr lang="zh-TW" altLang="en-US" sz="5400" b="1" dirty="0"/>
              <a:t>作田裡</a:t>
            </a:r>
            <a:r>
              <a:rPr lang="en-US" sz="5400" b="1" dirty="0" err="1"/>
              <a:t>hiah</a:t>
            </a:r>
            <a:r>
              <a:rPr lang="en-US" sz="5400" b="1" dirty="0"/>
              <a:t>-ê</a:t>
            </a:r>
            <a:r>
              <a:rPr lang="zh-TW" altLang="en-US" sz="5400" b="1" dirty="0"/>
              <a:t>工；</a:t>
            </a:r>
            <a:r>
              <a:rPr lang="en-US" sz="5400" b="1" dirty="0" err="1"/>
              <a:t>tī</a:t>
            </a:r>
            <a:r>
              <a:rPr lang="zh-TW" altLang="en-US" sz="5400" b="1" dirty="0"/>
              <a:t>一切所做</a:t>
            </a:r>
            <a:r>
              <a:rPr lang="en-US" sz="5400" b="1" dirty="0"/>
              <a:t>ê</a:t>
            </a:r>
            <a:r>
              <a:rPr lang="zh-TW" altLang="en-US" sz="5400" b="1" dirty="0"/>
              <a:t>工無</a:t>
            </a:r>
            <a:r>
              <a:rPr lang="en-US" sz="5400" b="1" dirty="0"/>
              <a:t>m̄</a:t>
            </a:r>
            <a:r>
              <a:rPr lang="zh-TW" altLang="en-US" sz="5400" b="1" dirty="0"/>
              <a:t>是真嚴</a:t>
            </a:r>
            <a:r>
              <a:rPr lang="zh-TW" altLang="en-US" sz="5400" b="1" dirty="0" smtClean="0"/>
              <a:t>。</a:t>
            </a:r>
            <a:endParaRPr lang="en-US" sz="5400" dirty="0"/>
          </a:p>
        </p:txBody>
      </p:sp>
    </p:spTree>
    <p:extLst>
      <p:ext uri="{BB962C8B-B14F-4D97-AF65-F5344CB8AC3E}">
        <p14:creationId xmlns:p14="http://schemas.microsoft.com/office/powerpoint/2010/main" val="208096253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2:23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2438" y="1752600"/>
            <a:ext cx="8382000" cy="5733877"/>
          </a:xfrm>
        </p:spPr>
        <p:txBody>
          <a:bodyPr/>
          <a:lstStyle/>
          <a:p>
            <a:pPr marL="0" indent="0" algn="ctr">
              <a:buNone/>
            </a:pPr>
            <a:r>
              <a:rPr lang="zh-TW" altLang="en-US" sz="4000" dirty="0">
                <a:solidFill>
                  <a:srgbClr val="FFFF00"/>
                </a:solidFill>
                <a:latin typeface="楷体" panose="02010609060101010101" pitchFamily="49" charset="-122"/>
                <a:ea typeface="楷体" panose="02010609060101010101" pitchFamily="49" charset="-122"/>
              </a:rPr>
              <a:t>過了很久，埃及王死了。以色列人在捆鎖中歎息，他們就呼求，在捆鎖中的呼求達到　神那裡</a:t>
            </a:r>
            <a:r>
              <a:rPr lang="zh-TW" altLang="en-US" sz="4000" dirty="0" smtClean="0">
                <a:solidFill>
                  <a:srgbClr val="FFFF00"/>
                </a:solidFill>
                <a:latin typeface="楷体" panose="02010609060101010101" pitchFamily="49" charset="-122"/>
                <a:ea typeface="楷体" panose="02010609060101010101" pitchFamily="49" charset="-122"/>
              </a:rPr>
              <a:t>。</a:t>
            </a:r>
            <a:endParaRPr lang="en-US" altLang="zh-TW" sz="40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歷過</a:t>
            </a:r>
            <a:r>
              <a:rPr lang="en-US" sz="5400" b="1" dirty="0" err="1"/>
              <a:t>choē-choē</a:t>
            </a:r>
            <a:r>
              <a:rPr lang="zh-TW" altLang="en-US" sz="5400" b="1" dirty="0"/>
              <a:t>年，埃及王死；以色列人，因為做苦工，就吐氣喉叫；</a:t>
            </a:r>
            <a:r>
              <a:rPr lang="en-US" sz="5400" b="1" dirty="0"/>
              <a:t>in</a:t>
            </a:r>
            <a:r>
              <a:rPr lang="zh-TW" altLang="en-US" sz="5400" b="1" dirty="0"/>
              <a:t>做苦工喉叫</a:t>
            </a:r>
            <a:r>
              <a:rPr lang="en-US" sz="5400" b="1" dirty="0"/>
              <a:t>ê</a:t>
            </a:r>
            <a:r>
              <a:rPr lang="zh-TW" altLang="en-US" sz="5400" b="1" dirty="0"/>
              <a:t>聲到</a:t>
            </a:r>
            <a:r>
              <a:rPr lang="en-US" sz="5400" b="1" dirty="0" err="1"/>
              <a:t>hō</a:t>
            </a:r>
            <a:r>
              <a:rPr lang="en-US" sz="5400" b="1" dirty="0"/>
              <a:t>͘</a:t>
            </a:r>
            <a:r>
              <a:rPr lang="zh-TW" altLang="en-US" sz="5400" b="1" dirty="0"/>
              <a:t>上帝聽見。</a:t>
            </a:r>
            <a:endParaRPr lang="en-US" sz="5400" dirty="0"/>
          </a:p>
          <a:p>
            <a:pPr marL="0" indent="0" algn="ctr">
              <a:buNone/>
            </a:pP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4720789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2:24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3628686"/>
          </a:xfrm>
        </p:spPr>
        <p:txBody>
          <a:bodyPr/>
          <a:lstStyle/>
          <a:p>
            <a:pPr marL="0" indent="0" algn="ctr">
              <a:buNone/>
            </a:pPr>
            <a:r>
              <a:rPr lang="zh-TW" altLang="en-US" sz="4400" dirty="0" smtClean="0">
                <a:solidFill>
                  <a:srgbClr val="FFFF00"/>
                </a:solidFill>
                <a:latin typeface="楷体" panose="02010609060101010101" pitchFamily="49" charset="-122"/>
                <a:ea typeface="楷体" panose="02010609060101010101" pitchFamily="49" charset="-122"/>
              </a:rPr>
              <a:t>神</a:t>
            </a:r>
            <a:r>
              <a:rPr lang="zh-TW" altLang="en-US" sz="4400" dirty="0">
                <a:solidFill>
                  <a:srgbClr val="FFFF00"/>
                </a:solidFill>
                <a:latin typeface="楷体" panose="02010609060101010101" pitchFamily="49" charset="-122"/>
                <a:ea typeface="楷体" panose="02010609060101010101" pitchFamily="49" charset="-122"/>
              </a:rPr>
              <a:t>聽見他們的呼聲，就記念他與亞伯拉罕、以撒、雅各所立的約</a:t>
            </a:r>
            <a:r>
              <a:rPr lang="zh-TW" altLang="en-US" sz="4400" dirty="0" smtClean="0">
                <a:solidFill>
                  <a:srgbClr val="FFFF00"/>
                </a:solidFill>
                <a:latin typeface="楷体" panose="02010609060101010101" pitchFamily="49" charset="-122"/>
                <a:ea typeface="楷体" panose="02010609060101010101" pitchFamily="49" charset="-122"/>
              </a:rPr>
              <a:t>。</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上帝聽見</a:t>
            </a:r>
            <a:r>
              <a:rPr lang="en-US" sz="5400" b="1" dirty="0"/>
              <a:t>in ê hiⁿ-hiⁿ-</a:t>
            </a:r>
            <a:r>
              <a:rPr lang="en-US" sz="5400" b="1" dirty="0" err="1"/>
              <a:t>chhan</a:t>
            </a:r>
            <a:r>
              <a:rPr lang="zh-TW" altLang="en-US" sz="5400" b="1" dirty="0"/>
              <a:t>；上帝就記得祂</a:t>
            </a:r>
            <a:r>
              <a:rPr lang="en-US" sz="5400" b="1" dirty="0" err="1"/>
              <a:t>kap</a:t>
            </a:r>
            <a:r>
              <a:rPr lang="zh-TW" altLang="en-US" sz="5400" b="1" dirty="0"/>
              <a:t>亞伯拉罕、以撒、雅各所立</a:t>
            </a:r>
            <a:r>
              <a:rPr lang="en-US" sz="5400" b="1" dirty="0"/>
              <a:t>ê</a:t>
            </a:r>
            <a:r>
              <a:rPr lang="zh-TW" altLang="en-US" sz="5400" b="1" dirty="0"/>
              <a:t>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1715803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2:25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3323987"/>
          </a:xfrm>
        </p:spPr>
        <p:txBody>
          <a:bodyPr/>
          <a:lstStyle/>
          <a:p>
            <a:pPr marL="0" indent="0" algn="ctr">
              <a:buNone/>
            </a:pPr>
            <a:r>
              <a:rPr lang="zh-TW" altLang="en-US" sz="5400" dirty="0" smtClean="0">
                <a:solidFill>
                  <a:srgbClr val="FFFF00"/>
                </a:solidFill>
                <a:latin typeface="楷体" panose="02010609060101010101" pitchFamily="49" charset="-122"/>
                <a:ea typeface="楷体" panose="02010609060101010101" pitchFamily="49" charset="-122"/>
              </a:rPr>
              <a:t>神</a:t>
            </a:r>
            <a:r>
              <a:rPr lang="zh-TW" altLang="en-US" sz="5400" dirty="0">
                <a:solidFill>
                  <a:srgbClr val="FFFF00"/>
                </a:solidFill>
                <a:latin typeface="楷体" panose="02010609060101010101" pitchFamily="49" charset="-122"/>
                <a:ea typeface="楷体" panose="02010609060101010101" pitchFamily="49" charset="-122"/>
              </a:rPr>
              <a:t>看顧以色列人</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dirty="0" smtClean="0">
                <a:solidFill>
                  <a:srgbClr val="FFFF00"/>
                </a:solidFill>
                <a:latin typeface="楷体" panose="02010609060101010101" pitchFamily="49" charset="-122"/>
                <a:ea typeface="楷体" panose="02010609060101010101" pitchFamily="49" charset="-122"/>
              </a:rPr>
              <a:t>也</a:t>
            </a:r>
            <a:r>
              <a:rPr lang="zh-TW" altLang="en-US" sz="5400" dirty="0">
                <a:solidFill>
                  <a:srgbClr val="FFFF00"/>
                </a:solidFill>
                <a:latin typeface="楷体" panose="02010609060101010101" pitchFamily="49" charset="-122"/>
                <a:ea typeface="楷体" panose="02010609060101010101" pitchFamily="49" charset="-122"/>
              </a:rPr>
              <a:t>關注他們</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上帝看顧以色列人，上帝也知</a:t>
            </a:r>
            <a:r>
              <a:rPr lang="en-US" sz="5400" b="1" dirty="0"/>
              <a:t>in ê </a:t>
            </a:r>
            <a:r>
              <a:rPr lang="en-US" sz="5400" b="1" dirty="0" err="1"/>
              <a:t>tāi-chì</a:t>
            </a:r>
            <a:r>
              <a:rPr lang="zh-TW" altLang="en-US" sz="5400" b="1" dirty="0"/>
              <a:t>。</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20914495"/>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3:7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6906506"/>
          </a:xfrm>
        </p:spPr>
        <p:txBody>
          <a:bodyPr/>
          <a:lstStyle/>
          <a:p>
            <a:pPr marL="0" indent="0" algn="ctr">
              <a:buNone/>
            </a:pPr>
            <a:r>
              <a:rPr lang="zh-TW" altLang="en-US" dirty="0">
                <a:solidFill>
                  <a:srgbClr val="FFFF00"/>
                </a:solidFill>
                <a:latin typeface="楷体" panose="02010609060101010101" pitchFamily="49" charset="-122"/>
                <a:ea typeface="楷体" panose="02010609060101010101" pitchFamily="49" charset="-122"/>
              </a:rPr>
              <a:t>耶和華說：“我的子民在埃及所受的痛苦，我實在看見了；他們因受督工的轄制所發的呼聲，我也聽見了；他們的痛苦，我是知道的</a:t>
            </a:r>
            <a:r>
              <a:rPr lang="zh-TW" altLang="en-US" dirty="0" smtClean="0">
                <a:solidFill>
                  <a:srgbClr val="FFFF00"/>
                </a:solidFill>
                <a:latin typeface="楷体" panose="02010609060101010101" pitchFamily="49" charset="-122"/>
                <a:ea typeface="楷体" panose="02010609060101010101" pitchFamily="49" charset="-122"/>
              </a:rPr>
              <a:t>。</a:t>
            </a:r>
            <a:endParaRPr lang="en-US" altLang="zh-TW" dirty="0" smtClean="0">
              <a:solidFill>
                <a:srgbClr val="FFFF00"/>
              </a:solidFill>
              <a:latin typeface="楷体" panose="02010609060101010101" pitchFamily="49" charset="-122"/>
              <a:ea typeface="楷体" panose="02010609060101010101" pitchFamily="49" charset="-122"/>
            </a:endParaRPr>
          </a:p>
          <a:p>
            <a:pPr algn="ctr"/>
            <a:r>
              <a:rPr lang="zh-TW" altLang="en-US" sz="4800" b="1" dirty="0">
                <a:latin typeface="Taigi Unicode" pitchFamily="2" charset="0"/>
                <a:ea typeface="標楷體" panose="03000509000000000000" pitchFamily="65" charset="-120"/>
              </a:rPr>
              <a:t>耶和華講：我</a:t>
            </a:r>
            <a:r>
              <a:rPr lang="en-US" altLang="zh-TW" sz="4800" b="1" dirty="0">
                <a:latin typeface="Taigi Unicode" pitchFamily="2" charset="0"/>
                <a:ea typeface="標楷體" panose="03000509000000000000" pitchFamily="65" charset="-120"/>
              </a:rPr>
              <a:t>ê</a:t>
            </a:r>
            <a:r>
              <a:rPr lang="zh-TW" altLang="en-US" sz="4800" b="1" dirty="0">
                <a:latin typeface="Taigi Unicode" pitchFamily="2" charset="0"/>
                <a:ea typeface="標楷體" panose="03000509000000000000" pitchFamily="65" charset="-120"/>
              </a:rPr>
              <a:t>百姓</a:t>
            </a:r>
            <a:r>
              <a:rPr lang="en-US" altLang="zh-TW" sz="4800" b="1" dirty="0" err="1">
                <a:latin typeface="Taigi Unicode" pitchFamily="2" charset="0"/>
                <a:ea typeface="標楷體" panose="03000509000000000000" pitchFamily="65" charset="-120"/>
              </a:rPr>
              <a:t>khiā</a:t>
            </a:r>
            <a:r>
              <a:rPr lang="zh-TW" altLang="en-US" sz="4800" b="1" dirty="0">
                <a:latin typeface="Taigi Unicode" pitchFamily="2" charset="0"/>
                <a:ea typeface="標楷體" panose="03000509000000000000" pitchFamily="65" charset="-120"/>
              </a:rPr>
              <a:t>起</a:t>
            </a:r>
            <a:r>
              <a:rPr lang="en-US" altLang="zh-TW" sz="4800" b="1" dirty="0" err="1">
                <a:latin typeface="Taigi Unicode" pitchFamily="2" charset="0"/>
                <a:ea typeface="標楷體" panose="03000509000000000000" pitchFamily="65" charset="-120"/>
              </a:rPr>
              <a:t>tī</a:t>
            </a:r>
            <a:r>
              <a:rPr lang="zh-TW" altLang="en-US" sz="4800" b="1" dirty="0">
                <a:latin typeface="Taigi Unicode" pitchFamily="2" charset="0"/>
                <a:ea typeface="標楷體" panose="03000509000000000000" pitchFamily="65" charset="-120"/>
              </a:rPr>
              <a:t>埃及</a:t>
            </a:r>
            <a:r>
              <a:rPr lang="en-US" altLang="zh-TW" sz="4800" b="1" dirty="0">
                <a:latin typeface="Taigi Unicode" pitchFamily="2" charset="0"/>
                <a:ea typeface="標楷體" panose="03000509000000000000" pitchFamily="65" charset="-120"/>
              </a:rPr>
              <a:t>ê</a:t>
            </a:r>
            <a:r>
              <a:rPr lang="zh-TW" altLang="en-US" sz="4800" b="1" dirty="0">
                <a:latin typeface="Taigi Unicode" pitchFamily="2" charset="0"/>
                <a:ea typeface="標楷體" panose="03000509000000000000" pitchFamily="65" charset="-120"/>
              </a:rPr>
              <a:t>，</a:t>
            </a:r>
            <a:endParaRPr lang="nl-NL" altLang="zh-TW" sz="4800" b="1" dirty="0">
              <a:latin typeface="Taigi Unicode" pitchFamily="2" charset="0"/>
              <a:ea typeface="標楷體" panose="03000509000000000000" pitchFamily="65" charset="-120"/>
            </a:endParaRPr>
          </a:p>
          <a:p>
            <a:pPr algn="ctr"/>
            <a:r>
              <a:rPr lang="en-US" altLang="zh-TW" sz="4800" b="1" dirty="0">
                <a:latin typeface="Taigi Unicode" pitchFamily="2" charset="0"/>
                <a:ea typeface="標楷體" panose="03000509000000000000" pitchFamily="65" charset="-120"/>
              </a:rPr>
              <a:t>in ê</a:t>
            </a:r>
            <a:r>
              <a:rPr lang="zh-TW" altLang="en-US" sz="4800" b="1" dirty="0">
                <a:latin typeface="Taigi Unicode" pitchFamily="2" charset="0"/>
                <a:ea typeface="標楷體" panose="03000509000000000000" pitchFamily="65" charset="-120"/>
              </a:rPr>
              <a:t>困苦我實在已經看見</a:t>
            </a:r>
            <a:r>
              <a:rPr lang="en-US" altLang="zh-TW" sz="4800" b="1" dirty="0" err="1">
                <a:latin typeface="Taigi Unicode" pitchFamily="2" charset="0"/>
                <a:ea typeface="標楷體" panose="03000509000000000000" pitchFamily="65" charset="-120"/>
              </a:rPr>
              <a:t>lah</a:t>
            </a:r>
            <a:r>
              <a:rPr lang="zh-TW" altLang="en-US" sz="4800" b="1" dirty="0">
                <a:latin typeface="Taigi Unicode" pitchFamily="2" charset="0"/>
                <a:ea typeface="標楷體" panose="03000509000000000000" pitchFamily="65" charset="-120"/>
              </a:rPr>
              <a:t>；</a:t>
            </a:r>
            <a:endParaRPr lang="nl-NL" altLang="zh-TW" sz="4800" b="1" dirty="0">
              <a:latin typeface="Taigi Unicode" pitchFamily="2" charset="0"/>
              <a:ea typeface="標楷體" panose="03000509000000000000" pitchFamily="65" charset="-120"/>
            </a:endParaRPr>
          </a:p>
          <a:p>
            <a:pPr algn="ctr"/>
            <a:r>
              <a:rPr lang="en-US" altLang="zh-TW" sz="4800" b="1" dirty="0">
                <a:latin typeface="Taigi Unicode" pitchFamily="2" charset="0"/>
                <a:ea typeface="標楷體" panose="03000509000000000000" pitchFamily="65" charset="-120"/>
              </a:rPr>
              <a:t>in</a:t>
            </a:r>
            <a:r>
              <a:rPr lang="zh-TW" altLang="en-US" sz="4800" b="1" dirty="0">
                <a:latin typeface="Taigi Unicode" pitchFamily="2" charset="0"/>
                <a:ea typeface="標楷體" panose="03000509000000000000" pitchFamily="65" charset="-120"/>
              </a:rPr>
              <a:t>為</a:t>
            </a:r>
            <a:r>
              <a:rPr lang="en-US" altLang="zh-TW" sz="4800" b="1" dirty="0" err="1">
                <a:latin typeface="Taigi Unicode" pitchFamily="2" charset="0"/>
                <a:ea typeface="標楷體" panose="03000509000000000000" pitchFamily="65" charset="-120"/>
              </a:rPr>
              <a:t>tio̍h</a:t>
            </a:r>
            <a:r>
              <a:rPr lang="zh-TW" altLang="en-US" sz="4800" b="1" dirty="0">
                <a:latin typeface="Taigi Unicode" pitchFamily="2" charset="0"/>
                <a:ea typeface="標楷體" panose="03000509000000000000" pitchFamily="65" charset="-120"/>
              </a:rPr>
              <a:t>督工</a:t>
            </a:r>
            <a:r>
              <a:rPr lang="en-US" altLang="zh-TW" sz="4800" b="1" dirty="0">
                <a:latin typeface="Taigi Unicode" pitchFamily="2" charset="0"/>
                <a:ea typeface="標楷體" panose="03000509000000000000" pitchFamily="65" charset="-120"/>
              </a:rPr>
              <a:t>ê</a:t>
            </a:r>
            <a:r>
              <a:rPr lang="zh-TW" altLang="en-US" sz="4800" b="1" dirty="0">
                <a:latin typeface="Taigi Unicode" pitchFamily="2" charset="0"/>
                <a:ea typeface="標楷體" panose="03000509000000000000" pitchFamily="65" charset="-120"/>
              </a:rPr>
              <a:t>來喉叫，我已經</a:t>
            </a:r>
            <a:endParaRPr lang="nl-NL" altLang="zh-TW" sz="4800" b="1" dirty="0">
              <a:latin typeface="Taigi Unicode" pitchFamily="2" charset="0"/>
              <a:ea typeface="標楷體" panose="03000509000000000000" pitchFamily="65" charset="-120"/>
            </a:endParaRPr>
          </a:p>
          <a:p>
            <a:pPr algn="ctr"/>
            <a:r>
              <a:rPr lang="zh-TW" altLang="en-US" sz="4800" b="1" dirty="0">
                <a:latin typeface="Taigi Unicode" pitchFamily="2" charset="0"/>
                <a:ea typeface="標楷體" panose="03000509000000000000" pitchFamily="65" charset="-120"/>
              </a:rPr>
              <a:t>聽見</a:t>
            </a:r>
            <a:r>
              <a:rPr lang="en-US" altLang="zh-TW" sz="4800" b="1" dirty="0" err="1">
                <a:latin typeface="Taigi Unicode" pitchFamily="2" charset="0"/>
                <a:ea typeface="標楷體" panose="03000509000000000000" pitchFamily="65" charset="-120"/>
              </a:rPr>
              <a:t>lah</a:t>
            </a:r>
            <a:r>
              <a:rPr lang="zh-TW" altLang="en-US" sz="4800" b="1" dirty="0">
                <a:latin typeface="Taigi Unicode" pitchFamily="2" charset="0"/>
                <a:ea typeface="標楷體" panose="03000509000000000000" pitchFamily="65" charset="-120"/>
              </a:rPr>
              <a:t>；我本知</a:t>
            </a:r>
            <a:r>
              <a:rPr lang="en-US" altLang="zh-TW" sz="4800" b="1" dirty="0">
                <a:latin typeface="Taigi Unicode" pitchFamily="2" charset="0"/>
                <a:ea typeface="標楷體" panose="03000509000000000000" pitchFamily="65" charset="-120"/>
              </a:rPr>
              <a:t>in ê</a:t>
            </a:r>
            <a:r>
              <a:rPr lang="zh-TW" altLang="en-US" sz="4800" b="1" dirty="0">
                <a:latin typeface="Taigi Unicode" pitchFamily="2" charset="0"/>
                <a:ea typeface="標楷體" panose="03000509000000000000" pitchFamily="65" charset="-120"/>
              </a:rPr>
              <a:t>痛苦。</a:t>
            </a:r>
            <a:r>
              <a:rPr lang="zh-TW" altLang="en-US" sz="5400" b="1" dirty="0">
                <a:latin typeface="Taigi Unicode" pitchFamily="2" charset="0"/>
                <a:ea typeface="標楷體" panose="03000509000000000000" pitchFamily="65" charset="-120"/>
              </a:rPr>
              <a:t/>
            </a:r>
            <a:br>
              <a:rPr lang="zh-TW" altLang="en-US" sz="5400" b="1" dirty="0">
                <a:latin typeface="Taigi Unicode" pitchFamily="2" charset="0"/>
                <a:ea typeface="標楷體" panose="03000509000000000000" pitchFamily="65" charset="-120"/>
              </a:rPr>
            </a:br>
            <a:endParaRPr lang="zh-TW" altLang="en-US" sz="5400" b="1" dirty="0">
              <a:solidFill>
                <a:srgbClr val="FFFF00"/>
              </a:solidFill>
              <a:latin typeface="Taigi Unicode" pitchFamily="2" charset="0"/>
              <a:ea typeface="標楷體" panose="03000509000000000000" pitchFamily="65" charset="-120"/>
            </a:endParaRPr>
          </a:p>
          <a:p>
            <a:pPr marL="0" indent="0" algn="ctr">
              <a:buNone/>
            </a:pPr>
            <a:endParaRPr lang="zh-TW" altLang="en-US" sz="5400" dirty="0">
              <a:solidFill>
                <a:srgbClr val="C000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8843605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681913" cy="33528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經文</a:t>
            </a:r>
            <a:r>
              <a:rPr lang="zh-TW" altLang="en-US" dirty="0" smtClean="0">
                <a:effectLst/>
                <a:latin typeface="楷体" panose="02010609060101010101" pitchFamily="49" charset="-122"/>
                <a:ea typeface="楷体" panose="02010609060101010101" pitchFamily="49" charset="-122"/>
              </a:rPr>
              <a:t>：</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創世紀 </a:t>
            </a:r>
            <a:r>
              <a:rPr lang="en-US" altLang="zh-TW" dirty="0" smtClean="0">
                <a:effectLst/>
                <a:latin typeface="楷体" panose="02010609060101010101" pitchFamily="49" charset="-122"/>
                <a:ea typeface="楷体" panose="02010609060101010101" pitchFamily="49" charset="-122"/>
              </a:rPr>
              <a:t>15:13-16</a:t>
            </a:r>
            <a:r>
              <a:rPr lang="zh-TW" altLang="en-US" dirty="0" smtClean="0">
                <a:effectLst/>
                <a:latin typeface="楷体" panose="02010609060101010101" pitchFamily="49" charset="-122"/>
                <a:ea typeface="楷体" panose="02010609060101010101" pitchFamily="49" charset="-122"/>
              </a:rPr>
              <a:t>；</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出埃及記 </a:t>
            </a:r>
            <a:r>
              <a:rPr lang="en-US" altLang="zh-TW" dirty="0" smtClean="0">
                <a:effectLst/>
                <a:latin typeface="楷体" panose="02010609060101010101" pitchFamily="49" charset="-122"/>
                <a:ea typeface="楷体" panose="02010609060101010101" pitchFamily="49" charset="-122"/>
              </a:rPr>
              <a:t>1:6-14</a:t>
            </a:r>
            <a:r>
              <a:rPr lang="en-US" altLang="zh-TW" dirty="0">
                <a:effectLst/>
                <a:latin typeface="楷体" panose="02010609060101010101" pitchFamily="49" charset="-122"/>
                <a:ea typeface="楷体" panose="02010609060101010101" pitchFamily="49" charset="-122"/>
              </a:rPr>
              <a:t>; </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2:23-25</a:t>
            </a:r>
            <a:r>
              <a:rPr lang="en-US" altLang="zh-TW" dirty="0">
                <a:effectLst/>
                <a:latin typeface="楷体" panose="02010609060101010101" pitchFamily="49" charset="-122"/>
                <a:ea typeface="楷体" panose="02010609060101010101" pitchFamily="49" charset="-122"/>
              </a:rPr>
              <a:t>; 3:7,9-10</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42620906"/>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3:9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5567678"/>
          </a:xfrm>
        </p:spPr>
        <p:txBody>
          <a:bodyPr/>
          <a:lstStyle/>
          <a:p>
            <a:pPr marL="0" indent="0" algn="ctr">
              <a:buNone/>
            </a:pPr>
            <a:r>
              <a:rPr lang="zh-TW" altLang="en-US" sz="3600" dirty="0">
                <a:solidFill>
                  <a:srgbClr val="FFFF00"/>
                </a:solidFill>
                <a:latin typeface="楷体" panose="02010609060101010101" pitchFamily="49" charset="-122"/>
                <a:ea typeface="楷体" panose="02010609060101010101" pitchFamily="49" charset="-122"/>
              </a:rPr>
              <a:t>現在以色列人的呼聲已經達到我的面前，我也看見了埃及人對他們所施的壓迫</a:t>
            </a:r>
            <a:r>
              <a:rPr lang="zh-TW" altLang="en-US" sz="3600" dirty="0" smtClean="0">
                <a:solidFill>
                  <a:srgbClr val="FFFF00"/>
                </a:solidFill>
                <a:latin typeface="楷体" panose="02010609060101010101" pitchFamily="49" charset="-122"/>
                <a:ea typeface="楷体" panose="02010609060101010101" pitchFamily="49" charset="-122"/>
              </a:rPr>
              <a:t>。</a:t>
            </a:r>
            <a:endParaRPr lang="en-US" altLang="zh-TW" sz="3600" dirty="0" smtClean="0">
              <a:solidFill>
                <a:srgbClr val="FFFF00"/>
              </a:solidFill>
              <a:latin typeface="楷体" panose="02010609060101010101" pitchFamily="49" charset="-122"/>
              <a:ea typeface="楷体" panose="02010609060101010101" pitchFamily="49" charset="-122"/>
            </a:endParaRPr>
          </a:p>
          <a:p>
            <a:pPr algn="ctr"/>
            <a:r>
              <a:rPr lang="en-US" altLang="zh-TW" sz="5400" b="1" dirty="0">
                <a:latin typeface="Taigi Unicode" pitchFamily="2" charset="0"/>
                <a:ea typeface="標楷體" panose="03000509000000000000" pitchFamily="65" charset="-120"/>
              </a:rPr>
              <a:t>Taⁿ</a:t>
            </a:r>
            <a:r>
              <a:rPr lang="zh-TW" altLang="en-US" sz="5400" b="1" dirty="0">
                <a:latin typeface="Taigi Unicode" pitchFamily="2" charset="0"/>
                <a:ea typeface="標楷體" panose="03000509000000000000" pitchFamily="65" charset="-120"/>
              </a:rPr>
              <a:t>以色列人喉叫</a:t>
            </a:r>
            <a:r>
              <a:rPr lang="en-US" altLang="zh-TW" sz="5400" b="1" dirty="0">
                <a:latin typeface="Taigi Unicode" pitchFamily="2" charset="0"/>
                <a:ea typeface="標楷體" panose="03000509000000000000" pitchFamily="65" charset="-120"/>
              </a:rPr>
              <a:t>ê</a:t>
            </a:r>
            <a:r>
              <a:rPr lang="zh-TW" altLang="en-US" sz="5400" b="1" dirty="0">
                <a:latin typeface="Taigi Unicode" pitchFamily="2" charset="0"/>
                <a:ea typeface="標楷體" panose="03000509000000000000" pitchFamily="65" charset="-120"/>
              </a:rPr>
              <a:t>聲</a:t>
            </a:r>
            <a:endParaRPr lang="en-US" altLang="zh-TW" sz="5400" b="1" dirty="0">
              <a:latin typeface="Taigi Unicode" pitchFamily="2" charset="0"/>
              <a:ea typeface="標楷體" panose="03000509000000000000" pitchFamily="65" charset="-120"/>
            </a:endParaRPr>
          </a:p>
          <a:p>
            <a:pPr algn="ctr"/>
            <a:r>
              <a:rPr lang="zh-TW" altLang="en-US" sz="5400" b="1" dirty="0">
                <a:latin typeface="Taigi Unicode" pitchFamily="2" charset="0"/>
                <a:ea typeface="標楷體" panose="03000509000000000000" pitchFamily="65" charset="-120"/>
              </a:rPr>
              <a:t>到</a:t>
            </a:r>
            <a:r>
              <a:rPr lang="en-US" altLang="zh-TW" sz="5400" b="1" dirty="0" err="1">
                <a:latin typeface="Taigi Unicode" pitchFamily="2" charset="0"/>
                <a:ea typeface="標楷體" panose="03000509000000000000" pitchFamily="65" charset="-120"/>
              </a:rPr>
              <a:t>hō</a:t>
            </a:r>
            <a:r>
              <a:rPr lang="en-US" altLang="zh-TW" sz="5400" b="1" dirty="0">
                <a:latin typeface="Taigi Unicode" pitchFamily="2" charset="0"/>
                <a:ea typeface="標楷體" panose="03000509000000000000" pitchFamily="65" charset="-120"/>
              </a:rPr>
              <a:t>͘</a:t>
            </a:r>
            <a:r>
              <a:rPr lang="zh-TW" altLang="en-US" sz="5400" b="1" dirty="0">
                <a:latin typeface="Taigi Unicode" pitchFamily="2" charset="0"/>
                <a:ea typeface="標楷體" panose="03000509000000000000" pitchFamily="65" charset="-120"/>
              </a:rPr>
              <a:t>我聽見；</a:t>
            </a:r>
            <a:endParaRPr lang="en-US" altLang="zh-TW" sz="5400" b="1" dirty="0">
              <a:latin typeface="Taigi Unicode" pitchFamily="2" charset="0"/>
              <a:ea typeface="標楷體" panose="03000509000000000000" pitchFamily="65" charset="-120"/>
            </a:endParaRPr>
          </a:p>
          <a:p>
            <a:pPr algn="ctr"/>
            <a:r>
              <a:rPr lang="zh-TW" altLang="en-US" sz="5400" b="1" dirty="0">
                <a:latin typeface="Taigi Unicode" pitchFamily="2" charset="0"/>
                <a:ea typeface="標楷體" panose="03000509000000000000" pitchFamily="65" charset="-120"/>
              </a:rPr>
              <a:t>我也看見埃及人</a:t>
            </a:r>
            <a:endParaRPr lang="en-US" altLang="zh-TW" sz="5400" b="1" dirty="0">
              <a:latin typeface="Taigi Unicode" pitchFamily="2" charset="0"/>
              <a:ea typeface="標楷體" panose="03000509000000000000" pitchFamily="65" charset="-120"/>
            </a:endParaRPr>
          </a:p>
          <a:p>
            <a:pPr algn="ctr"/>
            <a:r>
              <a:rPr lang="zh-TW" altLang="en-US" sz="5400" b="1" dirty="0">
                <a:latin typeface="Taigi Unicode" pitchFamily="2" charset="0"/>
                <a:ea typeface="標楷體" panose="03000509000000000000" pitchFamily="65" charset="-120"/>
              </a:rPr>
              <a:t>苦楚</a:t>
            </a:r>
            <a:r>
              <a:rPr lang="en-US" altLang="zh-TW" sz="5400" b="1" dirty="0">
                <a:latin typeface="Taigi Unicode" pitchFamily="2" charset="0"/>
                <a:ea typeface="標楷體" panose="03000509000000000000" pitchFamily="65" charset="-120"/>
              </a:rPr>
              <a:t>in ê</a:t>
            </a:r>
            <a:r>
              <a:rPr lang="zh-TW" altLang="en-US" sz="5400" b="1" dirty="0">
                <a:latin typeface="Taigi Unicode" pitchFamily="2" charset="0"/>
                <a:ea typeface="標楷體" panose="03000509000000000000" pitchFamily="65" charset="-120"/>
              </a:rPr>
              <a:t>艱苦。</a:t>
            </a:r>
          </a:p>
          <a:p>
            <a:pPr marL="0" indent="0" algn="ctr">
              <a:buNone/>
            </a:pP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77013908"/>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3:10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65185" y="2133600"/>
            <a:ext cx="8382000" cy="4847481"/>
          </a:xfrm>
        </p:spPr>
        <p:txBody>
          <a:bodyPr/>
          <a:lstStyle/>
          <a:p>
            <a:pPr algn="ctr"/>
            <a:r>
              <a:rPr lang="zh-TW" altLang="en-US" dirty="0">
                <a:solidFill>
                  <a:srgbClr val="FFFF00"/>
                </a:solidFill>
                <a:latin typeface="楷体" panose="02010609060101010101" pitchFamily="49" charset="-122"/>
                <a:ea typeface="楷体" panose="02010609060101010101" pitchFamily="49" charset="-122"/>
              </a:rPr>
              <a:t>所以現在你來，我要派你到法老那裡去，使你可以把我的人民以色列人從埃及領出來。</a:t>
            </a:r>
            <a:r>
              <a:rPr lang="zh-TW" altLang="en-US" sz="5400" dirty="0" smtClean="0">
                <a:latin typeface="楷体" panose="02010609060101010101" pitchFamily="49" charset="-122"/>
                <a:ea typeface="楷体" panose="02010609060101010101" pitchFamily="49" charset="-122"/>
              </a:rPr>
              <a:t>”</a:t>
            </a:r>
            <a:r>
              <a:rPr lang="en-US" altLang="zh-TW" sz="5400" b="1" dirty="0">
                <a:solidFill>
                  <a:srgbClr val="FFFF00"/>
                </a:solidFill>
                <a:latin typeface="Taigi Unicode" pitchFamily="2" charset="0"/>
                <a:ea typeface="標楷體" panose="03000509000000000000" pitchFamily="65" charset="-120"/>
              </a:rPr>
              <a:t> </a:t>
            </a:r>
            <a:endParaRPr lang="en-US" altLang="zh-TW" sz="5400" b="1" dirty="0" smtClean="0">
              <a:solidFill>
                <a:srgbClr val="FFFF00"/>
              </a:solidFill>
              <a:latin typeface="Taigi Unicode" pitchFamily="2" charset="0"/>
              <a:ea typeface="標楷體" panose="03000509000000000000" pitchFamily="65" charset="-120"/>
            </a:endParaRPr>
          </a:p>
          <a:p>
            <a:pPr algn="ctr"/>
            <a:r>
              <a:rPr lang="en-US" altLang="zh-TW" sz="5400" b="1" dirty="0" smtClean="0">
                <a:latin typeface="Taigi Unicode" pitchFamily="2" charset="0"/>
                <a:ea typeface="標楷體" panose="03000509000000000000" pitchFamily="65" charset="-120"/>
              </a:rPr>
              <a:t>Taⁿ</a:t>
            </a:r>
            <a:r>
              <a:rPr lang="zh-TW" altLang="en-US" sz="5400" b="1" dirty="0">
                <a:latin typeface="Taigi Unicode" pitchFamily="2" charset="0"/>
                <a:ea typeface="標楷體" panose="03000509000000000000" pitchFamily="65" charset="-120"/>
              </a:rPr>
              <a:t>你來，我</a:t>
            </a:r>
            <a:r>
              <a:rPr lang="en-US" altLang="zh-TW" sz="5400" b="1" dirty="0" err="1">
                <a:latin typeface="Taigi Unicode" pitchFamily="2" charset="0"/>
                <a:ea typeface="標楷體" panose="03000509000000000000" pitchFamily="65" charset="-120"/>
              </a:rPr>
              <a:t>beh</a:t>
            </a:r>
            <a:r>
              <a:rPr lang="zh-TW" altLang="en-US" sz="5400" b="1" dirty="0">
                <a:latin typeface="Taigi Unicode" pitchFamily="2" charset="0"/>
                <a:ea typeface="標楷體" panose="03000509000000000000" pitchFamily="65" charset="-120"/>
              </a:rPr>
              <a:t>差你</a:t>
            </a:r>
            <a:endParaRPr lang="en-US" altLang="zh-TW" sz="5400" b="1" dirty="0">
              <a:latin typeface="Taigi Unicode" pitchFamily="2" charset="0"/>
              <a:ea typeface="標楷體" panose="03000509000000000000" pitchFamily="65" charset="-120"/>
            </a:endParaRPr>
          </a:p>
          <a:p>
            <a:pPr algn="ctr"/>
            <a:r>
              <a:rPr lang="zh-TW" altLang="en-US" sz="5400" b="1" dirty="0">
                <a:latin typeface="Taigi Unicode" pitchFamily="2" charset="0"/>
                <a:ea typeface="標楷體" panose="03000509000000000000" pitchFamily="65" charset="-120"/>
              </a:rPr>
              <a:t>去見法老，</a:t>
            </a:r>
            <a:endParaRPr lang="en-US" altLang="zh-TW" sz="5400" b="1" dirty="0">
              <a:latin typeface="Taigi Unicode" pitchFamily="2" charset="0"/>
              <a:ea typeface="標楷體" panose="03000509000000000000" pitchFamily="65" charset="-120"/>
            </a:endParaRPr>
          </a:p>
          <a:p>
            <a:pPr algn="ctr"/>
            <a:r>
              <a:rPr lang="en-US" altLang="zh-TW" sz="5400" b="1" dirty="0" err="1">
                <a:latin typeface="Taigi Unicode" pitchFamily="2" charset="0"/>
                <a:ea typeface="標楷體" panose="03000509000000000000" pitchFamily="65" charset="-120"/>
              </a:rPr>
              <a:t>chhoā</a:t>
            </a:r>
            <a:r>
              <a:rPr lang="zh-TW" altLang="en-US" sz="5400" b="1" dirty="0">
                <a:latin typeface="Taigi Unicode" pitchFamily="2" charset="0"/>
                <a:ea typeface="標楷體" panose="03000509000000000000" pitchFamily="65" charset="-120"/>
              </a:rPr>
              <a:t>我</a:t>
            </a:r>
            <a:r>
              <a:rPr lang="en-US" altLang="zh-TW" sz="5400" b="1" dirty="0">
                <a:latin typeface="Taigi Unicode" pitchFamily="2" charset="0"/>
                <a:ea typeface="標楷體" panose="03000509000000000000" pitchFamily="65" charset="-120"/>
              </a:rPr>
              <a:t>ê</a:t>
            </a:r>
            <a:r>
              <a:rPr lang="zh-TW" altLang="en-US" sz="5400" b="1" dirty="0">
                <a:latin typeface="Taigi Unicode" pitchFamily="2" charset="0"/>
                <a:ea typeface="標楷體" panose="03000509000000000000" pitchFamily="65" charset="-120"/>
              </a:rPr>
              <a:t>百姓</a:t>
            </a:r>
            <a:endParaRPr lang="en-US" altLang="zh-TW" sz="5400" b="1" dirty="0">
              <a:latin typeface="Taigi Unicode" pitchFamily="2" charset="0"/>
              <a:ea typeface="標楷體" panose="03000509000000000000" pitchFamily="65" charset="-120"/>
            </a:endParaRPr>
          </a:p>
          <a:p>
            <a:pPr algn="ctr"/>
            <a:r>
              <a:rPr lang="zh-TW" altLang="en-US" sz="5400" b="1" dirty="0">
                <a:latin typeface="Taigi Unicode" pitchFamily="2" charset="0"/>
                <a:ea typeface="標楷體" panose="03000509000000000000" pitchFamily="65" charset="-120"/>
              </a:rPr>
              <a:t>以色列人出</a:t>
            </a:r>
            <a:r>
              <a:rPr lang="zh-TW" altLang="en-US" sz="5400" b="1">
                <a:latin typeface="Taigi Unicode" pitchFamily="2" charset="0"/>
                <a:ea typeface="標楷體" panose="03000509000000000000" pitchFamily="65" charset="-120"/>
              </a:rPr>
              <a:t>埃及</a:t>
            </a:r>
            <a:r>
              <a:rPr lang="zh-TW" altLang="en-US" sz="5400" b="1" smtClean="0">
                <a:latin typeface="Taigi Unicode" pitchFamily="2" charset="0"/>
                <a:ea typeface="標楷體" panose="03000509000000000000" pitchFamily="65" charset="-120"/>
              </a:rPr>
              <a:t>。</a:t>
            </a:r>
            <a:endParaRPr lang="nl-NL" altLang="zh-TW" sz="5400" b="1" dirty="0">
              <a:latin typeface="Taigi Unicode" pitchFamily="2" charset="0"/>
              <a:ea typeface="標楷體" panose="03000509000000000000" pitchFamily="65" charset="-120"/>
            </a:endParaRPr>
          </a:p>
        </p:txBody>
      </p:sp>
    </p:spTree>
    <p:extLst>
      <p:ext uri="{BB962C8B-B14F-4D97-AF65-F5344CB8AC3E}">
        <p14:creationId xmlns:p14="http://schemas.microsoft.com/office/powerpoint/2010/main" val="26337945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3822585"/>
          </a:xfrm>
        </p:spPr>
        <p:txBody>
          <a:bodyPr/>
          <a:lstStyle/>
          <a:p>
            <a:pPr marL="0" indent="0" algn="ctr">
              <a:buNone/>
            </a:pPr>
            <a:r>
              <a:rPr lang="zh-TW" altLang="en-US" sz="2400" b="1" dirty="0">
                <a:solidFill>
                  <a:srgbClr val="FFFF00"/>
                </a:solidFill>
                <a:latin typeface="楷体" panose="02010609060101010101" pitchFamily="49" charset="-122"/>
                <a:ea typeface="楷体" panose="02010609060101010101" pitchFamily="49" charset="-122"/>
              </a:rPr>
              <a:t>耶和華對亞伯蘭說：“你要確實地知道，你的後裔必在外地寄居，也必服事那地的人，那地的人苦待他們四百年</a:t>
            </a:r>
            <a:r>
              <a:rPr lang="zh-TW" altLang="en-US" sz="2400" b="1" dirty="0" smtClean="0">
                <a:solidFill>
                  <a:srgbClr val="FFFF00"/>
                </a:solidFill>
                <a:latin typeface="楷体" panose="02010609060101010101" pitchFamily="49" charset="-122"/>
                <a:ea typeface="楷体" panose="02010609060101010101" pitchFamily="49" charset="-122"/>
              </a:rPr>
              <a:t>。</a:t>
            </a:r>
            <a:endParaRPr lang="en-US" altLang="zh-TW" sz="2400" b="1"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耶和華對亞伯蘭講，你的確</a:t>
            </a:r>
            <a:r>
              <a:rPr lang="en-US" sz="5400" b="1" dirty="0" err="1"/>
              <a:t>tio̍h</a:t>
            </a:r>
            <a:r>
              <a:rPr lang="zh-TW" altLang="en-US" sz="5400" b="1" dirty="0"/>
              <a:t>知，你</a:t>
            </a:r>
            <a:r>
              <a:rPr lang="en-US" sz="5400" b="1" dirty="0"/>
              <a:t>ê</a:t>
            </a:r>
            <a:r>
              <a:rPr lang="zh-TW" altLang="en-US" sz="5400" b="1" dirty="0"/>
              <a:t>後裔</a:t>
            </a:r>
            <a:r>
              <a:rPr lang="en-US" sz="5400" b="1" dirty="0" err="1"/>
              <a:t>beh</a:t>
            </a:r>
            <a:r>
              <a:rPr lang="zh-TW" altLang="en-US" sz="5400" b="1" dirty="0"/>
              <a:t>出外</a:t>
            </a:r>
            <a:r>
              <a:rPr lang="en-US" sz="5400" b="1" dirty="0" err="1"/>
              <a:t>tī</a:t>
            </a:r>
            <a:r>
              <a:rPr lang="zh-TW" altLang="en-US" sz="5400" b="1" dirty="0"/>
              <a:t>別人</a:t>
            </a:r>
            <a:r>
              <a:rPr lang="en-US" sz="5400" b="1" dirty="0"/>
              <a:t>ê</a:t>
            </a:r>
            <a:r>
              <a:rPr lang="zh-TW" altLang="en-US" sz="5400" b="1" dirty="0"/>
              <a:t>地，</a:t>
            </a:r>
            <a:r>
              <a:rPr lang="en-US" sz="5400" b="1" dirty="0" err="1"/>
              <a:t>koh</a:t>
            </a:r>
            <a:r>
              <a:rPr lang="zh-TW" altLang="en-US" sz="5400" b="1" dirty="0"/>
              <a:t>服事</a:t>
            </a:r>
            <a:r>
              <a:rPr lang="en-US" sz="5400" b="1" dirty="0"/>
              <a:t>hit</a:t>
            </a:r>
            <a:r>
              <a:rPr lang="zh-TW" altLang="en-US" sz="5400" b="1" dirty="0"/>
              <a:t>位</a:t>
            </a:r>
            <a:r>
              <a:rPr lang="en-US" sz="5400" b="1" dirty="0"/>
              <a:t>ê</a:t>
            </a:r>
            <a:r>
              <a:rPr lang="zh-TW" altLang="en-US" sz="5400" b="1" dirty="0"/>
              <a:t>人；</a:t>
            </a:r>
            <a:r>
              <a:rPr lang="en-US" sz="5400" b="1" dirty="0"/>
              <a:t>hit</a:t>
            </a:r>
            <a:r>
              <a:rPr lang="zh-TW" altLang="en-US" sz="5400" b="1" dirty="0"/>
              <a:t>位</a:t>
            </a:r>
            <a:r>
              <a:rPr lang="en-US" sz="5400" b="1" dirty="0"/>
              <a:t>ê</a:t>
            </a:r>
            <a:r>
              <a:rPr lang="zh-TW" altLang="en-US" sz="5400" b="1" dirty="0"/>
              <a:t>人</a:t>
            </a:r>
            <a:r>
              <a:rPr lang="en-US" sz="5400" b="1" dirty="0" err="1"/>
              <a:t>beh</a:t>
            </a:r>
            <a:r>
              <a:rPr lang="zh-TW" altLang="en-US" sz="5400" b="1" dirty="0"/>
              <a:t>苦楚</a:t>
            </a:r>
            <a:r>
              <a:rPr lang="en-US" sz="5400" b="1" dirty="0"/>
              <a:t>in</a:t>
            </a:r>
            <a:r>
              <a:rPr lang="zh-TW" altLang="en-US" sz="5400" b="1" dirty="0"/>
              <a:t>四百年。</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3407087"/>
          </a:xfrm>
        </p:spPr>
        <p:txBody>
          <a:bodyPr/>
          <a:lstStyle/>
          <a:p>
            <a:pPr marL="0" indent="0" algn="ctr">
              <a:buNone/>
            </a:pPr>
            <a:r>
              <a:rPr lang="zh-TW" altLang="en-US" sz="3600" dirty="0">
                <a:solidFill>
                  <a:srgbClr val="FFFF00"/>
                </a:solidFill>
                <a:latin typeface="楷体" panose="02010609060101010101" pitchFamily="49" charset="-122"/>
                <a:ea typeface="楷体" panose="02010609060101010101" pitchFamily="49" charset="-122"/>
              </a:rPr>
              <a:t>他們所要服事的那國，我要親自懲罰。後來他們必帶著很多財物，從那裡出來</a:t>
            </a:r>
            <a:r>
              <a:rPr lang="zh-TW" altLang="en-US" sz="3600" dirty="0" smtClean="0">
                <a:solidFill>
                  <a:srgbClr val="FFFF00"/>
                </a:solidFill>
                <a:latin typeface="楷体" panose="02010609060101010101" pitchFamily="49" charset="-122"/>
                <a:ea typeface="楷体" panose="02010609060101010101" pitchFamily="49" charset="-122"/>
              </a:rPr>
              <a:t>。</a:t>
            </a:r>
            <a:endParaRPr lang="en-US" altLang="zh-TW" sz="36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sz="5400" b="1" dirty="0"/>
              <a:t>In</a:t>
            </a:r>
            <a:r>
              <a:rPr lang="zh-TW" altLang="en-US" sz="5400" b="1" dirty="0"/>
              <a:t>所</a:t>
            </a:r>
            <a:r>
              <a:rPr lang="en-US" sz="5400" b="1" dirty="0" err="1"/>
              <a:t>beh</a:t>
            </a:r>
            <a:r>
              <a:rPr lang="zh-TW" altLang="en-US" sz="5400" b="1" dirty="0"/>
              <a:t>服事</a:t>
            </a:r>
            <a:r>
              <a:rPr lang="en-US" sz="5400" b="1" dirty="0"/>
              <a:t>ê</a:t>
            </a:r>
            <a:r>
              <a:rPr lang="zh-TW" altLang="en-US" sz="5400" b="1" dirty="0"/>
              <a:t>國，我</a:t>
            </a:r>
            <a:r>
              <a:rPr lang="en-US" sz="5400" b="1" dirty="0" err="1"/>
              <a:t>beh</a:t>
            </a:r>
            <a:r>
              <a:rPr lang="zh-TW" altLang="en-US" sz="5400" b="1" dirty="0"/>
              <a:t>辦</a:t>
            </a:r>
            <a:r>
              <a:rPr lang="en-US" sz="5400" b="1" dirty="0"/>
              <a:t>in</a:t>
            </a:r>
            <a:r>
              <a:rPr lang="zh-TW" altLang="en-US" sz="5400" b="1" dirty="0"/>
              <a:t>；後來</a:t>
            </a:r>
            <a:r>
              <a:rPr lang="en-US" sz="5400" b="1" dirty="0"/>
              <a:t>in </a:t>
            </a:r>
            <a:r>
              <a:rPr lang="en-US" sz="5400" b="1" dirty="0" err="1"/>
              <a:t>beh</a:t>
            </a:r>
            <a:r>
              <a:rPr lang="zh-TW" altLang="en-US" sz="5400" b="1" dirty="0"/>
              <a:t>帶</a:t>
            </a:r>
            <a:r>
              <a:rPr lang="en-US" sz="5400" b="1" dirty="0" err="1"/>
              <a:t>choē-choē</a:t>
            </a:r>
            <a:r>
              <a:rPr lang="zh-TW" altLang="en-US" sz="5400" b="1" dirty="0"/>
              <a:t>財物</a:t>
            </a:r>
            <a:r>
              <a:rPr lang="en-US" sz="5400" b="1" dirty="0" err="1"/>
              <a:t>tùi-hia</a:t>
            </a:r>
            <a:r>
              <a:rPr lang="zh-TW" altLang="en-US" sz="5400" b="1" dirty="0"/>
              <a:t>出來。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878339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2438" y="2590800"/>
            <a:ext cx="8382000" cy="2991588"/>
          </a:xfrm>
        </p:spPr>
        <p:txBody>
          <a:bodyPr/>
          <a:lstStyle/>
          <a:p>
            <a:pPr marL="0" indent="0" algn="ctr">
              <a:buNone/>
            </a:pPr>
            <a:r>
              <a:rPr lang="zh-TW" altLang="en-US" sz="4800" dirty="0">
                <a:solidFill>
                  <a:srgbClr val="FFFF00"/>
                </a:solidFill>
                <a:latin typeface="楷体" panose="02010609060101010101" pitchFamily="49" charset="-122"/>
                <a:ea typeface="楷体" panose="02010609060101010101" pitchFamily="49" charset="-122"/>
              </a:rPr>
              <a:t>你必得享長壽，被人埋葬，平平安安地回到你列祖那裡</a:t>
            </a:r>
            <a:r>
              <a:rPr lang="zh-TW" altLang="en-US" sz="4800" dirty="0" smtClean="0">
                <a:solidFill>
                  <a:srgbClr val="FFFF00"/>
                </a:solidFill>
                <a:latin typeface="楷体" panose="02010609060101010101" pitchFamily="49" charset="-122"/>
                <a:ea typeface="楷体" panose="02010609060101010101" pitchFamily="49" charset="-122"/>
              </a:rPr>
              <a:t>。</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你</a:t>
            </a:r>
            <a:r>
              <a:rPr lang="en-US" sz="5400" b="1" dirty="0" err="1"/>
              <a:t>beh</a:t>
            </a:r>
            <a:r>
              <a:rPr lang="zh-TW" altLang="en-US" sz="5400" b="1" dirty="0"/>
              <a:t>安然</a:t>
            </a:r>
            <a:r>
              <a:rPr lang="en-US" sz="5400" b="1" dirty="0" err="1"/>
              <a:t>tò</a:t>
            </a:r>
            <a:r>
              <a:rPr lang="zh-TW" altLang="en-US" sz="5400" b="1" dirty="0"/>
              <a:t>祖，食長歲壽，</a:t>
            </a:r>
            <a:r>
              <a:rPr lang="en-US" sz="5400" b="1" dirty="0" err="1"/>
              <a:t>hō</a:t>
            </a:r>
            <a:r>
              <a:rPr lang="en-US" sz="5400" b="1" dirty="0"/>
              <a:t>͘</a:t>
            </a:r>
            <a:r>
              <a:rPr lang="zh-TW" altLang="en-US" sz="5400" b="1" dirty="0"/>
              <a:t>人埋葬。</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82995943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880789"/>
          </a:xfrm>
        </p:spPr>
        <p:txBody>
          <a:bodyPr/>
          <a:lstStyle/>
          <a:p>
            <a:pPr marL="0" indent="0" algn="ctr">
              <a:buNone/>
            </a:pPr>
            <a:r>
              <a:rPr lang="zh-TW" altLang="en-US" sz="4400" dirty="0">
                <a:solidFill>
                  <a:srgbClr val="FFFF00"/>
                </a:solidFill>
                <a:latin typeface="楷体" panose="02010609060101010101" pitchFamily="49" charset="-122"/>
                <a:ea typeface="楷体" panose="02010609060101010101" pitchFamily="49" charset="-122"/>
              </a:rPr>
              <a:t>到了第四代，他們必回到這裡，因為亞摩利人的罪孽還沒有滿盈。</a:t>
            </a:r>
            <a:r>
              <a:rPr lang="zh-TW" altLang="en-US" sz="4400" dirty="0" smtClean="0">
                <a:solidFill>
                  <a:srgbClr val="FFFF00"/>
                </a:solidFill>
                <a:latin typeface="楷体" panose="02010609060101010101" pitchFamily="49" charset="-122"/>
                <a:ea typeface="楷体" panose="02010609060101010101" pitchFamily="49" charset="-122"/>
              </a:rPr>
              <a:t>”</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到第四代，</a:t>
            </a:r>
            <a:r>
              <a:rPr lang="en-US" sz="5400" b="1" dirty="0"/>
              <a:t>in </a:t>
            </a:r>
            <a:r>
              <a:rPr lang="en-US" sz="5400" b="1" dirty="0" err="1"/>
              <a:t>beh</a:t>
            </a:r>
            <a:r>
              <a:rPr lang="en-US" sz="5400" b="1" dirty="0"/>
              <a:t> </a:t>
            </a:r>
            <a:r>
              <a:rPr lang="en-US" sz="5400" b="1" dirty="0" err="1"/>
              <a:t>tò</a:t>
            </a:r>
            <a:r>
              <a:rPr lang="zh-TW" altLang="en-US" sz="5400" b="1" dirty="0"/>
              <a:t>來</a:t>
            </a:r>
            <a:r>
              <a:rPr lang="en-US" sz="5400" b="1" dirty="0"/>
              <a:t>chia</a:t>
            </a:r>
            <a:r>
              <a:rPr lang="zh-TW" altLang="en-US" sz="5400" b="1" dirty="0"/>
              <a:t>；因為</a:t>
            </a:r>
            <a:r>
              <a:rPr lang="en-US" sz="5400" b="1" dirty="0"/>
              <a:t>A-</a:t>
            </a:r>
            <a:r>
              <a:rPr lang="en-US" sz="5400" b="1" dirty="0" err="1"/>
              <a:t>mô</a:t>
            </a:r>
            <a:r>
              <a:rPr lang="en-US" sz="5400" b="1" dirty="0"/>
              <a:t>͘-</a:t>
            </a:r>
            <a:r>
              <a:rPr lang="en-US" sz="5400" b="1" dirty="0" err="1"/>
              <a:t>lī</a:t>
            </a:r>
            <a:r>
              <a:rPr lang="zh-TW" altLang="en-US" sz="5400" b="1" dirty="0"/>
              <a:t>族</a:t>
            </a:r>
            <a:r>
              <a:rPr lang="en-US" sz="5400" b="1" dirty="0"/>
              <a:t>ê</a:t>
            </a:r>
            <a:r>
              <a:rPr lang="zh-TW" altLang="en-US" sz="5400" b="1" dirty="0"/>
              <a:t>罪</a:t>
            </a:r>
            <a:r>
              <a:rPr lang="en-US" sz="5400" b="1" dirty="0" err="1"/>
              <a:t>iáu</a:t>
            </a:r>
            <a:r>
              <a:rPr lang="zh-TW" altLang="en-US" sz="5400" b="1" dirty="0"/>
              <a:t>未貫滿。</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3771258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3157788"/>
          </a:xfrm>
        </p:spPr>
        <p:txBody>
          <a:bodyPr/>
          <a:lstStyle/>
          <a:p>
            <a:pPr marL="0" indent="0" algn="ctr">
              <a:buNone/>
            </a:pPr>
            <a:r>
              <a:rPr lang="zh-TW" altLang="en-US" sz="5400" dirty="0">
                <a:solidFill>
                  <a:srgbClr val="FFFF00"/>
                </a:solidFill>
                <a:latin typeface="楷体" panose="02010609060101010101" pitchFamily="49" charset="-122"/>
                <a:ea typeface="楷体" panose="02010609060101010101" pitchFamily="49" charset="-122"/>
              </a:rPr>
              <a:t>後來，約瑟和他所有的兄弟，以及那一代的人都死了</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約瑟</a:t>
            </a:r>
            <a:r>
              <a:rPr lang="en-US" sz="5400" b="1" dirty="0" err="1"/>
              <a:t>kap</a:t>
            </a:r>
            <a:r>
              <a:rPr lang="zh-TW" altLang="en-US" sz="5400" b="1" dirty="0"/>
              <a:t>伊</a:t>
            </a:r>
            <a:r>
              <a:rPr lang="en-US" sz="5400" b="1" dirty="0"/>
              <a:t>ê</a:t>
            </a:r>
            <a:r>
              <a:rPr lang="zh-TW" altLang="en-US" sz="5400" b="1" dirty="0"/>
              <a:t>兄弟</a:t>
            </a:r>
            <a:r>
              <a:rPr lang="en-US" sz="5400" b="1" dirty="0" err="1"/>
              <a:t>kap</a:t>
            </a:r>
            <a:r>
              <a:rPr lang="en-US" sz="5400" b="1" dirty="0"/>
              <a:t> hit</a:t>
            </a:r>
            <a:r>
              <a:rPr lang="zh-TW" altLang="en-US" sz="5400" b="1" dirty="0"/>
              <a:t>代</a:t>
            </a:r>
            <a:r>
              <a:rPr lang="en-US" sz="5400" b="1" dirty="0"/>
              <a:t>ê</a:t>
            </a:r>
            <a:r>
              <a:rPr lang="zh-TW" altLang="en-US" sz="5400" b="1" dirty="0"/>
              <a:t>人</a:t>
            </a:r>
            <a:r>
              <a:rPr lang="en-US" sz="5400" b="1" dirty="0" err="1"/>
              <a:t>lóng</a:t>
            </a:r>
            <a:r>
              <a:rPr lang="zh-TW" altLang="en-US" sz="5400" b="1" dirty="0"/>
              <a:t>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5688954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3628686"/>
          </a:xfrm>
        </p:spPr>
        <p:txBody>
          <a:bodyPr/>
          <a:lstStyle/>
          <a:p>
            <a:pPr marL="0" indent="0" algn="ctr">
              <a:buNone/>
            </a:pPr>
            <a:r>
              <a:rPr lang="zh-TW" altLang="en-US" sz="4400" dirty="0">
                <a:solidFill>
                  <a:srgbClr val="FFFF00"/>
                </a:solidFill>
                <a:latin typeface="楷体" panose="02010609060101010101" pitchFamily="49" charset="-122"/>
                <a:ea typeface="楷体" panose="02010609060101010101" pitchFamily="49" charset="-122"/>
              </a:rPr>
              <a:t>以色列人生養繁殖眾多，人數增加，極其強盛，遍滿了那地</a:t>
            </a:r>
            <a:r>
              <a:rPr lang="zh-TW" altLang="en-US" sz="4400" dirty="0" smtClean="0">
                <a:solidFill>
                  <a:srgbClr val="FFFF00"/>
                </a:solidFill>
                <a:latin typeface="楷体" panose="02010609060101010101" pitchFamily="49" charset="-122"/>
                <a:ea typeface="楷体" panose="02010609060101010101" pitchFamily="49" charset="-122"/>
              </a:rPr>
              <a:t>。</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以色列人</a:t>
            </a:r>
            <a:r>
              <a:rPr lang="en-US" sz="5400" b="1" dirty="0" err="1"/>
              <a:t>gâu</a:t>
            </a:r>
            <a:r>
              <a:rPr lang="zh-TW" altLang="en-US" sz="5400" b="1" dirty="0"/>
              <a:t>生，</a:t>
            </a:r>
            <a:r>
              <a:rPr lang="en-US" sz="5400" b="1" dirty="0" err="1"/>
              <a:t>gâu</a:t>
            </a:r>
            <a:r>
              <a:rPr lang="zh-TW" altLang="en-US" sz="5400" b="1" dirty="0"/>
              <a:t>傳，加添</a:t>
            </a:r>
            <a:r>
              <a:rPr lang="en-US" sz="5400" b="1" dirty="0" err="1"/>
              <a:t>choē-choē</a:t>
            </a:r>
            <a:r>
              <a:rPr lang="zh-TW" altLang="en-US" sz="5400" b="1" dirty="0"/>
              <a:t>，</a:t>
            </a:r>
            <a:r>
              <a:rPr lang="en-US" sz="5400" b="1" dirty="0" err="1"/>
              <a:t>koh</a:t>
            </a:r>
            <a:r>
              <a:rPr lang="zh-TW" altLang="en-US" sz="5400" b="1" dirty="0"/>
              <a:t>興旺，極其強盛；充滿</a:t>
            </a:r>
            <a:r>
              <a:rPr lang="en-US" sz="5400" b="1" dirty="0"/>
              <a:t>hit-ê</a:t>
            </a:r>
            <a:r>
              <a:rPr lang="zh-TW" altLang="en-US" sz="5400" b="1" dirty="0"/>
              <a:t>地。</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8423440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3157788"/>
          </a:xfrm>
        </p:spPr>
        <p:txBody>
          <a:bodyPr/>
          <a:lstStyle/>
          <a:p>
            <a:pPr marL="0" indent="0" algn="ctr">
              <a:buNone/>
            </a:pPr>
            <a:r>
              <a:rPr lang="zh-TW" altLang="en-US" sz="5400" dirty="0">
                <a:solidFill>
                  <a:srgbClr val="FFFF00"/>
                </a:solidFill>
                <a:latin typeface="楷体" panose="02010609060101010101" pitchFamily="49" charset="-122"/>
                <a:ea typeface="楷体" panose="02010609060101010101" pitchFamily="49" charset="-122"/>
              </a:rPr>
              <a:t>那時，有一位不認識約瑟的新王興起來，統治埃及</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zh-TW" altLang="en-US" sz="5400" b="1" dirty="0"/>
              <a:t>埃及有新</a:t>
            </a:r>
            <a:r>
              <a:rPr lang="en-US" sz="5400" b="1" dirty="0"/>
              <a:t>ê</a:t>
            </a:r>
            <a:r>
              <a:rPr lang="zh-TW" altLang="en-US" sz="5400" b="1" dirty="0"/>
              <a:t>王興起，</a:t>
            </a:r>
            <a:r>
              <a:rPr lang="en-US" sz="5400" b="1" dirty="0"/>
              <a:t>m̄-bat</a:t>
            </a:r>
            <a:r>
              <a:rPr lang="zh-TW" altLang="en-US" sz="5400" b="1" dirty="0"/>
              <a:t>約瑟</a:t>
            </a:r>
            <a:r>
              <a:rPr lang="en-US" sz="5400" b="1" dirty="0"/>
              <a:t>ê</a:t>
            </a:r>
            <a:r>
              <a:rPr lang="zh-TW" altLang="en-US" sz="5400" b="1" dirty="0"/>
              <a:t>。</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2564411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1098</TotalTime>
  <Words>3141</Words>
  <Application>Microsoft Office PowerPoint</Application>
  <PresentationFormat>On-screen Show (4:3)</PresentationFormat>
  <Paragraphs>153</Paragraphs>
  <Slides>21</Slides>
  <Notes>21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21</vt:i4>
      </vt:variant>
    </vt:vector>
  </HeadingPairs>
  <TitlesOfParts>
    <vt:vector size="32" baseType="lpstr">
      <vt:lpstr>標楷體</vt:lpstr>
      <vt:lpstr>新細明體</vt:lpstr>
      <vt:lpstr>楷体</vt:lpstr>
      <vt:lpstr>Arial</vt:lpstr>
      <vt:lpstr>Calibri</vt:lpstr>
      <vt:lpstr>Courier New</vt:lpstr>
      <vt:lpstr>Taigi Unicode</vt:lpstr>
      <vt:lpstr>Trebuchet MS</vt:lpstr>
      <vt:lpstr>Wingdings</vt:lpstr>
      <vt:lpstr>1_Purple Template 1 Trebuchet</vt:lpstr>
      <vt:lpstr>White with Courier font for code slides</vt:lpstr>
      <vt:lpstr>【紐約聖教會主日崇拜】 04/19/2015 《上帝的沉默與關注》 尤陽生 牧師</vt:lpstr>
      <vt:lpstr>經文： 創世紀 15:13-16； 出埃及記 1:6-14;  2:23-25; 3:7,9-10</vt:lpstr>
      <vt:lpstr>創世紀 15:13</vt:lpstr>
      <vt:lpstr>創世紀 15:14</vt:lpstr>
      <vt:lpstr>創世紀 15:15</vt:lpstr>
      <vt:lpstr>創世紀 15:16</vt:lpstr>
      <vt:lpstr>出埃及記 1:6</vt:lpstr>
      <vt:lpstr>出埃及記 1:7</vt:lpstr>
      <vt:lpstr>出埃及記 1:8</vt:lpstr>
      <vt:lpstr>出埃及記 1:9</vt:lpstr>
      <vt:lpstr>出埃及記 1:10</vt:lpstr>
      <vt:lpstr>出埃及記 1:11</vt:lpstr>
      <vt:lpstr>出埃及記 1:12</vt:lpstr>
      <vt:lpstr>出埃及記 1:13</vt:lpstr>
      <vt:lpstr>出埃及記 1:14</vt:lpstr>
      <vt:lpstr>出埃及記 2:23</vt:lpstr>
      <vt:lpstr>出埃及記 2:24</vt:lpstr>
      <vt:lpstr>出埃及記 2:25</vt:lpstr>
      <vt:lpstr>出埃及記 3:7</vt:lpstr>
      <vt:lpstr>出埃及記 3:9</vt:lpstr>
      <vt:lpstr>出埃及記 3:10</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32</cp:revision>
  <dcterms:created xsi:type="dcterms:W3CDTF">2015-02-07T13:24:58Z</dcterms:created>
  <dcterms:modified xsi:type="dcterms:W3CDTF">2015-04-19T05:28:46Z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