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62" r:id="rId5"/>
    <p:sldId id="259" r:id="rId6"/>
    <p:sldId id="264" r:id="rId7"/>
    <p:sldId id="260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6" y="-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7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33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87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70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24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0918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47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00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42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76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6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1621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60220"/>
            <a:ext cx="8229600" cy="3863340"/>
          </a:xfrm>
        </p:spPr>
        <p:txBody>
          <a:bodyPr>
            <a:no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en-US" altLang="zh-TW" sz="5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TW" sz="5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b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</a:br>
            <a:r>
              <a:rPr lang="en-US" altLang="zh-TW" sz="5400" dirty="0" smtClean="0">
                <a:effectLst/>
                <a:latin typeface="Calibri" panose="020F0502020204030204" pitchFamily="34" charset="0"/>
                <a:ea typeface="楷体" panose="02010609060101010101" pitchFamily="49" charset="-122"/>
              </a:rPr>
              <a:t/>
            </a:r>
            <a:br>
              <a:rPr lang="en-US" altLang="zh-TW" sz="5400" dirty="0" smtClean="0">
                <a:effectLst/>
                <a:latin typeface="Calibri" panose="020F0502020204030204" pitchFamily="34" charset="0"/>
                <a:ea typeface="楷体" panose="02010609060101010101" pitchFamily="49" charset="-122"/>
              </a:rPr>
            </a:br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詞：葉薇心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/>
            </a:r>
            <a:b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</a:br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曲：王麗玲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楷体" panose="02010609060101010101" pitchFamily="49" charset="-122"/>
              <a:ea typeface="楷体" panose="02010609060101010101" pitchFamily="49" charset="-122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3722" y="3657599"/>
            <a:ext cx="2167217" cy="28803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20369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332" y="2011680"/>
            <a:ext cx="8229600" cy="3657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輕風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吹過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樹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梢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樹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葉兒呀片片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搖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zh-TW" altLang="en-US" sz="2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The breeze is passing through the top of trees.</a:t>
            </a:r>
          </a:p>
          <a:p>
            <a:pPr>
              <a:spcBef>
                <a:spcPct val="0"/>
              </a:spcBef>
            </a:pPr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Each leaf is swaying.</a:t>
            </a:r>
            <a:endParaRPr lang="en-US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8441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040" y="2011680"/>
            <a:ext cx="9857740" cy="395478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看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不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見 摸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不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著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風的存在人人知道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zh-TW" altLang="en-US" sz="20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You can’t see it and you can’t touch it. </a:t>
            </a:r>
          </a:p>
          <a:p>
            <a:pPr>
              <a:spcBef>
                <a:spcPct val="0"/>
              </a:spcBef>
            </a:pPr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Everybody knows the wind exists.</a:t>
            </a:r>
            <a:endParaRPr lang="en-US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98988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2011680"/>
            <a:ext cx="8755752" cy="404622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媽媽的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愛真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正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好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為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兒為女忙到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老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2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Mother’s love is great.</a:t>
            </a: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She keeps herself busy for her kids till she is old.</a:t>
            </a:r>
            <a:endParaRPr lang="zh-TW" altLang="en-US" sz="5400" dirty="0">
              <a:solidFill>
                <a:schemeClr val="bg1"/>
              </a:solidFill>
              <a:latin typeface="Calibri" panose="020F0502020204030204" pitchFamily="34" charset="0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1461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2011680"/>
            <a:ext cx="8755752" cy="4114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測不透　分析不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了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愛的存在人人知道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2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You can’t expect it and you can’t analyze it.</a:t>
            </a: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Everybody knows love exists.</a:t>
            </a:r>
            <a:endParaRPr lang="zh-TW" altLang="en-US" sz="5400" dirty="0">
              <a:solidFill>
                <a:schemeClr val="bg1"/>
              </a:solidFill>
              <a:latin typeface="Calibri" panose="020F0502020204030204" pitchFamily="34" charset="0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85641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932" y="1386655"/>
            <a:ext cx="9783708" cy="50292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zh-TW" altLang="en-US" sz="77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不能看</a:t>
            </a: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見 不</a:t>
            </a:r>
            <a:r>
              <a:rPr lang="zh-TW" altLang="en-US" sz="77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能測</a:t>
            </a: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透</a:t>
            </a:r>
            <a:endParaRPr lang="en-US" altLang="zh-TW" sz="77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認</a:t>
            </a:r>
            <a:r>
              <a:rPr lang="zh-TW" altLang="en-US" sz="77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識</a:t>
            </a: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神 用</a:t>
            </a:r>
            <a:r>
              <a:rPr lang="zh-TW" altLang="en-US" sz="77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心靈尋</a:t>
            </a: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求</a:t>
            </a:r>
            <a:endParaRPr lang="en-US" altLang="zh-TW" sz="77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用心靈接受</a:t>
            </a:r>
            <a:endParaRPr lang="en-US" altLang="zh-TW" sz="77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3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7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can’t see it and </a:t>
            </a:r>
            <a:r>
              <a:rPr lang="en-US" sz="7700" dirty="0">
                <a:solidFill>
                  <a:schemeClr val="bg1"/>
                </a:solidFill>
                <a:latin typeface="Calibri" panose="020F0502020204030204" pitchFamily="34" charset="0"/>
              </a:rPr>
              <a:t>y</a:t>
            </a:r>
            <a:r>
              <a:rPr lang="en-US" sz="7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ou can’t understand it.</a:t>
            </a:r>
          </a:p>
          <a:p>
            <a:pPr>
              <a:spcBef>
                <a:spcPct val="0"/>
              </a:spcBef>
            </a:pPr>
            <a:r>
              <a:rPr lang="en-US" sz="7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Get to know God.</a:t>
            </a:r>
          </a:p>
          <a:p>
            <a:pPr>
              <a:spcBef>
                <a:spcPct val="0"/>
              </a:spcBef>
            </a:pPr>
            <a:r>
              <a:rPr lang="en-US" sz="7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Seek him and accept him with your heart.</a:t>
            </a:r>
            <a:endParaRPr lang="en-US" sz="7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41179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21847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780" y="2011680"/>
            <a:ext cx="8892540" cy="39319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就好像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風 就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好像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愛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就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好像風和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愛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20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It is like the wind. It is like love.</a:t>
            </a: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It is just like the wind and love.</a:t>
            </a:r>
            <a:endParaRPr lang="zh-TW" altLang="en-US" sz="5400" dirty="0">
              <a:solidFill>
                <a:schemeClr val="bg1"/>
              </a:solidFill>
              <a:latin typeface="Calibri" panose="020F0502020204030204" pitchFamily="34" charset="0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59880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260" y="1783080"/>
            <a:ext cx="9258672" cy="44119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zh-TW" altLang="en-US" sz="5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當</a:t>
            </a:r>
            <a:r>
              <a:rPr lang="zh-TW" altLang="en-US" sz="5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你親</a:t>
            </a:r>
            <a:r>
              <a:rPr lang="zh-TW" altLang="en-US" sz="5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身有</a:t>
            </a:r>
            <a:r>
              <a:rPr lang="zh-TW" altLang="en-US" sz="5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了體</a:t>
            </a:r>
            <a:r>
              <a:rPr lang="zh-TW" altLang="en-US" sz="5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驗</a:t>
            </a:r>
            <a:endParaRPr lang="en-US" altLang="zh-TW" sz="58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自</a:t>
            </a:r>
            <a:r>
              <a:rPr lang="zh-TW" altLang="en-US" sz="5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然不問存在不存</a:t>
            </a:r>
            <a:r>
              <a:rPr lang="zh-TW" altLang="en-US" sz="5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在</a:t>
            </a:r>
            <a:endParaRPr lang="en-US" altLang="zh-TW" sz="58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5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When you experience it by yourself,</a:t>
            </a:r>
            <a:endParaRPr lang="en-US" sz="5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5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will not ask if it exists or not.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5472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Custom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PINKFLORALBROCADE_16X9</vt:lpstr>
      <vt:lpstr>風和愛 Wind and Love  詞：葉薇心 曲：王麗玲</vt:lpstr>
      <vt:lpstr>風和愛 Wind and Love</vt:lpstr>
      <vt:lpstr>風和愛 Wind and Love</vt:lpstr>
      <vt:lpstr>風和愛 Wind and Love</vt:lpstr>
      <vt:lpstr>風和愛 Wind and Love</vt:lpstr>
      <vt:lpstr>風和愛 Wind and Love</vt:lpstr>
      <vt:lpstr>風和愛 Wind and Love</vt:lpstr>
      <vt:lpstr>風和愛 Wind and Love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2015-05-08T23:57:41Z</dcterms:created>
  <dcterms:modified xsi:type="dcterms:W3CDTF">2015-05-10T02:07:50Z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