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
  </p:notesMasterIdLst>
  <p:sldIdLst>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10/22/2015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58076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995355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026724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802000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4198972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10/22/2015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1870449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43200"/>
            <a:ext cx="7681913" cy="20574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尼希米</a:t>
            </a:r>
            <a:r>
              <a:rPr lang="zh-TW" altLang="en-US" dirty="0" smtClean="0">
                <a:effectLst/>
                <a:latin typeface="楷体" panose="02010609060101010101" pitchFamily="49" charset="-122"/>
                <a:ea typeface="楷体" panose="02010609060101010101" pitchFamily="49" charset="-122"/>
              </a:rPr>
              <a:t>記 </a:t>
            </a:r>
            <a:r>
              <a:rPr lang="en-US" altLang="zh-TW" dirty="0" smtClean="0">
                <a:effectLst/>
                <a:latin typeface="楷体" panose="02010609060101010101" pitchFamily="49" charset="-122"/>
                <a:ea typeface="楷体" panose="02010609060101010101" pitchFamily="49" charset="-122"/>
              </a:rPr>
              <a:t>2:11-13,17-20</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a:effectLst/>
                <a:latin typeface="楷体" panose="02010609060101010101" pitchFamily="49" charset="-122"/>
                <a:ea typeface="楷体" panose="02010609060101010101" pitchFamily="49" charset="-122"/>
              </a:rPr>
              <a:t>2:11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我到了耶路撒冷，在那裡停留了三天。</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487382"/>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我在夜間起來，和幾個人一起出去，我沒有告訴任何人我的　神使我定意要為耶路撒冷作的事，除了我所騎的一頭牲口以外，沒有帶著別的牲口。</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9727848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我夜間出了谷門，向著龍泉走去，到了糞門，視察耶路撒冷破壞了的城牆和被火焚毀的城門。</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59950662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487382"/>
          </a:xfrm>
        </p:spPr>
        <p:txBody>
          <a:bodyPr/>
          <a:lstStyle/>
          <a:p>
            <a:pPr marL="0" indent="0" algn="ctr">
              <a:buNone/>
            </a:pPr>
            <a:r>
              <a:rPr lang="zh-TW" altLang="en-US" sz="5400" dirty="0">
                <a:latin typeface="楷体" panose="02010609060101010101" pitchFamily="49" charset="-122"/>
                <a:ea typeface="楷体" panose="02010609060101010101" pitchFamily="49" charset="-122"/>
              </a:rPr>
              <a:t>後來我對他們</a:t>
            </a:r>
            <a:r>
              <a:rPr lang="zh-TW" altLang="en-US" sz="5400" dirty="0" smtClean="0">
                <a:latin typeface="楷体" panose="02010609060101010101" pitchFamily="49" charset="-122"/>
                <a:ea typeface="楷体" panose="02010609060101010101" pitchFamily="49" charset="-122"/>
              </a:rPr>
              <a:t>說：你</a:t>
            </a:r>
            <a:r>
              <a:rPr lang="zh-TW" altLang="en-US" sz="5400" dirty="0">
                <a:latin typeface="楷体" panose="02010609060101010101" pitchFamily="49" charset="-122"/>
                <a:ea typeface="楷体" panose="02010609060101010101" pitchFamily="49" charset="-122"/>
              </a:rPr>
              <a:t>們都看見我們遭遇的患難：耶路撒冷成了荒蕪之地，城門被火焚毀，你們都來吧！讓我們重建耶路撒冷的城牆，免得我們再受凌辱。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9111881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3115"/>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我告訴他們，我的　神施恩的手怎樣幫助我，以及王對我所說的話；他們就說</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們要起來建造</a:t>
            </a:r>
            <a:r>
              <a:rPr lang="zh-TW" altLang="en-US" sz="5400" dirty="0" smtClean="0">
                <a:latin typeface="楷体" panose="02010609060101010101" pitchFamily="49" charset="-122"/>
                <a:ea typeface="楷体" panose="02010609060101010101" pitchFamily="49" charset="-122"/>
              </a:rPr>
              <a:t>！於</a:t>
            </a:r>
            <a:r>
              <a:rPr lang="zh-TW" altLang="en-US" sz="5400" dirty="0">
                <a:latin typeface="楷体" panose="02010609060101010101" pitchFamily="49" charset="-122"/>
                <a:ea typeface="楷体" panose="02010609060101010101" pitchFamily="49" charset="-122"/>
              </a:rPr>
              <a:t>是他們奮勇著手作這善工。</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343579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3115"/>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但和倫人參巴拉和作臣僕的亞捫人多比雅，以及阿拉伯人基善聽見了，就譏笑我</a:t>
            </a:r>
            <a:r>
              <a:rPr lang="zh-TW" altLang="en-US" sz="5400" dirty="0" smtClean="0">
                <a:latin typeface="楷体" panose="02010609060101010101" pitchFamily="49" charset="-122"/>
                <a:ea typeface="楷体" panose="02010609060101010101" pitchFamily="49" charset="-122"/>
              </a:rPr>
              <a:t>們</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藐</a:t>
            </a:r>
            <a:r>
              <a:rPr lang="zh-TW" altLang="en-US" sz="5400" dirty="0">
                <a:latin typeface="楷体" panose="02010609060101010101" pitchFamily="49" charset="-122"/>
                <a:ea typeface="楷体" panose="02010609060101010101" pitchFamily="49" charset="-122"/>
              </a:rPr>
              <a:t>視我們，說</a:t>
            </a:r>
            <a:r>
              <a:rPr lang="zh-TW" altLang="en-US" sz="5400" dirty="0" smtClean="0">
                <a:latin typeface="楷体" panose="02010609060101010101" pitchFamily="49" charset="-122"/>
                <a:ea typeface="楷体" panose="02010609060101010101" pitchFamily="49" charset="-122"/>
              </a:rPr>
              <a:t>：你</a:t>
            </a:r>
            <a:r>
              <a:rPr lang="zh-TW" altLang="en-US" sz="5400" dirty="0">
                <a:latin typeface="楷体" panose="02010609060101010101" pitchFamily="49" charset="-122"/>
                <a:ea typeface="楷体" panose="02010609060101010101" pitchFamily="49" charset="-122"/>
              </a:rPr>
              <a:t>們在幹甚麼？你們要背叛王嗎？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84813031"/>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尼希米記 </a:t>
            </a:r>
            <a:r>
              <a:rPr lang="en-US" altLang="zh-TW" sz="5400" dirty="0" smtClean="0">
                <a:effectLst/>
                <a:latin typeface="楷体" panose="02010609060101010101" pitchFamily="49" charset="-122"/>
                <a:ea typeface="楷体" panose="02010609060101010101" pitchFamily="49" charset="-122"/>
              </a:rPr>
              <a:t>2:20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823115"/>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我回答他們說</a:t>
            </a: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上的　神必使我們成功；我們是他的僕人，我們要起來建造，但你們在耶路撒冷無分、無</a:t>
            </a:r>
            <a:r>
              <a:rPr lang="zh-TW" altLang="en-US" sz="5400" dirty="0" smtClean="0">
                <a:latin typeface="楷体" panose="02010609060101010101" pitchFamily="49" charset="-122"/>
                <a:ea typeface="楷体" panose="02010609060101010101" pitchFamily="49" charset="-122"/>
              </a:rPr>
              <a:t>權</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無</a:t>
            </a:r>
            <a:r>
              <a:rPr lang="zh-TW" altLang="en-US" sz="5400" dirty="0">
                <a:latin typeface="楷体" panose="02010609060101010101" pitchFamily="49" charset="-122"/>
                <a:ea typeface="楷体" panose="02010609060101010101" pitchFamily="49" charset="-122"/>
              </a:rPr>
              <a:t>人記念。</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3629636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263</TotalTime>
  <Words>1084</Words>
  <Application>Microsoft Office PowerPoint</Application>
  <PresentationFormat>On-screen Show (4:3)</PresentationFormat>
  <Paragraphs>47</Paragraphs>
  <Slides>8</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楷体</vt:lpstr>
      <vt:lpstr>Arial</vt:lpstr>
      <vt:lpstr>Calibri</vt:lpstr>
      <vt:lpstr>Courier New</vt:lpstr>
      <vt:lpstr>Trebuchet MS</vt:lpstr>
      <vt:lpstr>Wingdings</vt:lpstr>
      <vt:lpstr>1_Purple Template 1 Trebuchet</vt:lpstr>
      <vt:lpstr>White with Courier font for code slides</vt:lpstr>
      <vt:lpstr>尼希米記 2:11-13,17-20</vt:lpstr>
      <vt:lpstr>尼希米記 2:11</vt:lpstr>
      <vt:lpstr>尼希米記 2:12</vt:lpstr>
      <vt:lpstr>尼希米記 2:13</vt:lpstr>
      <vt:lpstr>尼希米記 2:17</vt:lpstr>
      <vt:lpstr>尼希米記 2:18</vt:lpstr>
      <vt:lpstr>尼希米記 2:19</vt:lpstr>
      <vt:lpstr>尼希米記 2:20</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56</cp:revision>
  <dcterms:created xsi:type="dcterms:W3CDTF">2015-02-07T13:24:58Z</dcterms:created>
  <dcterms:modified xsi:type="dcterms:W3CDTF">2015-10-22T23:19:52Z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