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9:28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204090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312707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61106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986336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9:35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086555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681913" cy="2362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耶利米</a:t>
            </a:r>
            <a:r>
              <a:rPr lang="zh-TW" altLang="en-US" dirty="0" smtClean="0">
                <a:effectLst/>
                <a:latin typeface="楷体" panose="02010609060101010101" pitchFamily="49" charset="-122"/>
                <a:ea typeface="楷体" panose="02010609060101010101" pitchFamily="49" charset="-122"/>
              </a:rPr>
              <a:t>書 </a:t>
            </a:r>
            <a:r>
              <a:rPr lang="en-US" altLang="zh-TW" dirty="0" smtClean="0">
                <a:effectLst/>
                <a:latin typeface="楷体" panose="02010609060101010101" pitchFamily="49" charset="-122"/>
                <a:ea typeface="楷体" panose="02010609060101010101" pitchFamily="49" charset="-122"/>
              </a:rPr>
              <a:t>33:1-3</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約</a:t>
            </a:r>
            <a:r>
              <a:rPr lang="zh-TW" altLang="en-US" dirty="0">
                <a:effectLst/>
                <a:latin typeface="楷体" panose="02010609060101010101" pitchFamily="49" charset="-122"/>
                <a:ea typeface="楷体" panose="02010609060101010101" pitchFamily="49" charset="-122"/>
              </a:rPr>
              <a:t>翰福</a:t>
            </a:r>
            <a:r>
              <a:rPr lang="zh-TW" altLang="en-US" dirty="0" smtClean="0">
                <a:effectLst/>
                <a:latin typeface="楷体" panose="02010609060101010101" pitchFamily="49" charset="-122"/>
                <a:ea typeface="楷体" panose="02010609060101010101" pitchFamily="49" charset="-122"/>
              </a:rPr>
              <a:t>音 </a:t>
            </a:r>
            <a:r>
              <a:rPr lang="en-US" altLang="zh-TW" dirty="0" smtClean="0">
                <a:effectLst/>
                <a:latin typeface="楷体" panose="02010609060101010101" pitchFamily="49" charset="-122"/>
                <a:ea typeface="楷体" panose="02010609060101010101" pitchFamily="49" charset="-122"/>
              </a:rPr>
              <a:t>14:12-14</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33:1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耶利米還監禁在衛兵院子裡的時候，耶和華的話第二次臨到他，說：</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那創造、塑造和堅定大地的是耶和華，耶和華是他的</a:t>
            </a:r>
            <a:r>
              <a:rPr lang="zh-TW" altLang="en-US" sz="5400" dirty="0" smtClean="0">
                <a:latin typeface="楷体" panose="02010609060101010101" pitchFamily="49" charset="-122"/>
                <a:ea typeface="楷体" panose="02010609060101010101" pitchFamily="49" charset="-122"/>
              </a:rPr>
              <a:t>名</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他</a:t>
            </a:r>
            <a:r>
              <a:rPr lang="zh-TW" altLang="en-US" sz="5400" dirty="0">
                <a:latin typeface="楷体" panose="02010609060101010101" pitchFamily="49" charset="-122"/>
                <a:ea typeface="楷体" panose="02010609060101010101" pitchFamily="49" charset="-122"/>
              </a:rPr>
              <a:t>這樣說：</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5423873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你呼求我，我就應允你，並且把你所不知道的那些偉大奧祕的事告訴你。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3856402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14:12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2133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我實實在在告訴你們，我所作的事，信我的人也要作，並且要作比這些更大的，因為我往父那裡去。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5340749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14:13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你們奉我的名無論求甚麼，我必定成全，使父在子的身上得著榮耀。</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4384054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14:14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26670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你們若奉我的名向我求甚</a:t>
            </a:r>
            <a:r>
              <a:rPr lang="zh-TW" altLang="en-US" sz="5400" dirty="0" smtClean="0">
                <a:latin typeface="楷体" panose="02010609060101010101" pitchFamily="49" charset="-122"/>
                <a:ea typeface="楷体" panose="02010609060101010101" pitchFamily="49" charset="-122"/>
              </a:rPr>
              <a:t>麼</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必定成全。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0168074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242</TotalTime>
  <Words>934</Words>
  <Application>Microsoft Office PowerPoint</Application>
  <PresentationFormat>On-screen Show (4:3)</PresentationFormat>
  <Paragraphs>41</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耶利米書 33:1-3 約翰福音 14:12-14</vt:lpstr>
      <vt:lpstr>耶利米書 33:1</vt:lpstr>
      <vt:lpstr>耶利米書 33:2</vt:lpstr>
      <vt:lpstr>耶利米書 33:3</vt:lpstr>
      <vt:lpstr>約翰福音 14:12</vt:lpstr>
      <vt:lpstr>約翰福音 14:13</vt:lpstr>
      <vt:lpstr>約翰福音 14:14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51</cp:revision>
  <dcterms:created xsi:type="dcterms:W3CDTF">2015-02-07T13:24:58Z</dcterms:created>
  <dcterms:modified xsi:type="dcterms:W3CDTF">2015-09-12T13:35:29Z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