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57"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7/23/2015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7:21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979837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7:24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190961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7:24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461297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7:25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372364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67000"/>
            <a:ext cx="7681913" cy="10668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希伯來</a:t>
            </a:r>
            <a:r>
              <a:rPr lang="zh-TW" altLang="en-US" dirty="0" smtClean="0">
                <a:effectLst/>
                <a:latin typeface="楷体" panose="02010609060101010101" pitchFamily="49" charset="-122"/>
                <a:ea typeface="楷体" panose="02010609060101010101" pitchFamily="49" charset="-122"/>
              </a:rPr>
              <a:t>書</a:t>
            </a:r>
            <a:r>
              <a:rPr lang="en-US" altLang="zh-TW" dirty="0">
                <a:effectLst/>
                <a:latin typeface="楷体" panose="02010609060101010101" pitchFamily="49" charset="-122"/>
                <a:ea typeface="楷体" panose="02010609060101010101" pitchFamily="49" charset="-122"/>
              </a:rPr>
              <a:t> </a:t>
            </a:r>
            <a:r>
              <a:rPr lang="en-US" altLang="zh-TW" dirty="0" smtClean="0">
                <a:effectLst/>
                <a:latin typeface="楷体" panose="02010609060101010101" pitchFamily="49" charset="-122"/>
                <a:ea typeface="楷体" panose="02010609060101010101" pitchFamily="49" charset="-122"/>
              </a:rPr>
              <a:t>12:2-4</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希伯來書</a:t>
            </a:r>
            <a:r>
              <a:rPr lang="en-US" altLang="zh-TW" sz="5400" dirty="0">
                <a:effectLst/>
                <a:latin typeface="楷体" panose="02010609060101010101" pitchFamily="49" charset="-122"/>
                <a:ea typeface="楷体" panose="02010609060101010101" pitchFamily="49" charset="-122"/>
              </a:rPr>
              <a:t> </a:t>
            </a:r>
            <a:r>
              <a:rPr lang="en-US" altLang="zh-TW" sz="5400" dirty="0" smtClean="0">
                <a:effectLst/>
                <a:latin typeface="楷体" panose="02010609060101010101" pitchFamily="49" charset="-122"/>
                <a:ea typeface="楷体" panose="02010609060101010101" pitchFamily="49" charset="-122"/>
              </a:rPr>
              <a:t>12:2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739485"/>
          </a:xfrm>
        </p:spPr>
        <p:txBody>
          <a:bodyPr/>
          <a:lstStyle/>
          <a:p>
            <a:pPr marL="0" indent="0" algn="ctr">
              <a:buNone/>
            </a:pPr>
            <a:r>
              <a:rPr lang="zh-TW" altLang="en-US" sz="5400" dirty="0">
                <a:latin typeface="楷体" panose="02010609060101010101" pitchFamily="49" charset="-122"/>
                <a:ea typeface="楷体" panose="02010609060101010101" pitchFamily="49" charset="-122"/>
              </a:rPr>
              <a:t>仰望為我們信心創始成終的耶穌。他因那擺在前面的喜樂，就輕看羞辱，忍受了十字架的苦難，便坐在神寶座的右邊。</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希伯來書</a:t>
            </a:r>
            <a:r>
              <a:rPr lang="en-US" altLang="zh-TW" sz="5400" dirty="0">
                <a:effectLst/>
                <a:latin typeface="楷体" panose="02010609060101010101" pitchFamily="49" charset="-122"/>
                <a:ea typeface="楷体" panose="02010609060101010101" pitchFamily="49" charset="-122"/>
              </a:rPr>
              <a:t> </a:t>
            </a:r>
            <a:r>
              <a:rPr lang="en-US" altLang="zh-TW" sz="5400" dirty="0" smtClean="0">
                <a:effectLst/>
                <a:latin typeface="楷体" panose="02010609060101010101" pitchFamily="49" charset="-122"/>
                <a:ea typeface="楷体" panose="02010609060101010101" pitchFamily="49" charset="-122"/>
              </a:rPr>
              <a:t>12:3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那忍受罪人這樣頂撞的，你們要思想，免得疲倦灰心。</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6775505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希伯來書</a:t>
            </a:r>
            <a:r>
              <a:rPr lang="en-US" altLang="zh-TW" sz="5400" dirty="0">
                <a:effectLst/>
                <a:latin typeface="楷体" panose="02010609060101010101" pitchFamily="49" charset="-122"/>
                <a:ea typeface="楷体" panose="02010609060101010101" pitchFamily="49" charset="-122"/>
              </a:rPr>
              <a:t> </a:t>
            </a:r>
            <a:r>
              <a:rPr lang="en-US" altLang="zh-TW" sz="5400" dirty="0" smtClean="0">
                <a:effectLst/>
                <a:latin typeface="楷体" panose="02010609060101010101" pitchFamily="49" charset="-122"/>
                <a:ea typeface="楷体" panose="02010609060101010101" pitchFamily="49" charset="-122"/>
              </a:rPr>
              <a:t>12:4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908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你們與罪惡相爭，還沒有抵擋到流血的地步。</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02413116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212</TotalTime>
  <Words>524</Words>
  <Application>Microsoft Office PowerPoint</Application>
  <PresentationFormat>On-screen Show (4:3)</PresentationFormat>
  <Paragraphs>23</Paragraphs>
  <Slides>4</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楷体</vt:lpstr>
      <vt:lpstr>Arial</vt:lpstr>
      <vt:lpstr>Calibri</vt:lpstr>
      <vt:lpstr>Courier New</vt:lpstr>
      <vt:lpstr>Trebuchet MS</vt:lpstr>
      <vt:lpstr>Wingdings</vt:lpstr>
      <vt:lpstr>1_Purple Template 1 Trebuchet</vt:lpstr>
      <vt:lpstr>White with Courier font for code slides</vt:lpstr>
      <vt:lpstr>希伯來書 12:2-4</vt:lpstr>
      <vt:lpstr>希伯來書 12:2</vt:lpstr>
      <vt:lpstr>希伯來書 12:3</vt:lpstr>
      <vt:lpstr>希伯來書 12:4</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Chen, Yuanching</cp:lastModifiedBy>
  <cp:revision>44</cp:revision>
  <dcterms:created xsi:type="dcterms:W3CDTF">2015-02-07T13:24:58Z</dcterms:created>
  <dcterms:modified xsi:type="dcterms:W3CDTF">2015-07-23T23:25:16Z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