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61297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372364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10668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希伯來</a:t>
            </a:r>
            <a:r>
              <a:rPr lang="zh-TW" altLang="en-US" dirty="0" smtClean="0">
                <a:effectLst/>
                <a:latin typeface="楷体" panose="02010609060101010101" pitchFamily="49" charset="-122"/>
                <a:ea typeface="楷体" panose="02010609060101010101" pitchFamily="49" charset="-122"/>
              </a:rPr>
              <a:t>書</a:t>
            </a:r>
            <a:r>
              <a:rPr lang="en-US" altLang="zh-TW" dirty="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12:2-4</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希伯來書</a:t>
            </a:r>
            <a:r>
              <a:rPr lang="en-US" altLang="zh-TW" sz="5400" dirty="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仰望為我們信心創始成終的耶穌。他因那擺在前面的喜樂，就輕看羞辱，忍受了十字架的苦難，便坐在神寶座的右邊。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希伯來書</a:t>
            </a:r>
            <a:r>
              <a:rPr lang="en-US" altLang="zh-TW" sz="5400" dirty="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那忍受罪人這樣頂撞的，你們要思想，免得疲倦灰心。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77550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希伯來書</a:t>
            </a:r>
            <a:r>
              <a:rPr lang="en-US" altLang="zh-TW" sz="5400" dirty="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你們與罪惡相爭，還沒有抵擋到流血的地步。</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2413116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212</TotalTime>
  <Words>524</Words>
  <Application>Microsoft Office PowerPoint</Application>
  <PresentationFormat>On-screen Show (4:3)</PresentationFormat>
  <Paragraphs>23</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希伯來書 12:2-4</vt:lpstr>
      <vt:lpstr>希伯來書 12:2</vt:lpstr>
      <vt:lpstr>希伯來書 12:3</vt:lpstr>
      <vt:lpstr>希伯來書 12:4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44</cp:revision>
  <dcterms:created xsi:type="dcterms:W3CDTF">2015-02-07T13:24:58Z</dcterms:created>
  <dcterms:modified xsi:type="dcterms:W3CDTF">2015-07-23T23:25:16Z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