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9/18/2015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9/18/2015 9:02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22814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9/18/2015 9:03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309925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9/18/2015 9:03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5756565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9/18/2015 9:04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402819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9/18/2015 9:04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570120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86000"/>
            <a:ext cx="7681913" cy="1142495"/>
          </a:xfrm>
        </p:spPr>
        <p:txBody>
          <a:bodyPr/>
          <a:lstStyle/>
          <a:p>
            <a:pPr algn="ctr"/>
            <a:r>
              <a:rPr lang="zh-TW" altLang="en-US" dirty="0">
                <a:effectLst/>
                <a:latin typeface="楷体" panose="02010609060101010101" pitchFamily="49" charset="-122"/>
                <a:ea typeface="楷体" panose="02010609060101010101" pitchFamily="49" charset="-122"/>
              </a:rPr>
              <a:t>我要向高山舉目</a:t>
            </a:r>
            <a:endParaRPr lang="zh-TW" altLang="en-US" dirty="0">
              <a:effectLst/>
              <a:latin typeface="楷体" panose="02010609060101010101" pitchFamily="49" charset="-122"/>
              <a:ea typeface="楷体" panose="02010609060101010101" pitchFamily="49" charset="-122"/>
            </a:endParaRPr>
          </a:p>
        </p:txBody>
      </p:sp>
      <p:sp>
        <p:nvSpPr>
          <p:cNvPr id="5" name="Subtitle 4"/>
          <p:cNvSpPr>
            <a:spLocks noGrp="1"/>
          </p:cNvSpPr>
          <p:nvPr>
            <p:ph type="subTitle" idx="1"/>
          </p:nvPr>
        </p:nvSpPr>
        <p:spPr>
          <a:xfrm>
            <a:off x="730249" y="4038600"/>
            <a:ext cx="7681913" cy="768053"/>
          </a:xfrm>
        </p:spPr>
        <p:txBody>
          <a:bodyPr/>
          <a:lstStyle/>
          <a:p>
            <a:pPr algn="ctr"/>
            <a:r>
              <a:rPr lang="zh-TW" altLang="en-US" sz="5400" dirty="0">
                <a:latin typeface="楷体" panose="02010609060101010101" pitchFamily="49" charset="-122"/>
                <a:ea typeface="楷体" panose="02010609060101010101" pitchFamily="49" charset="-122"/>
              </a:rPr>
              <a:t>詞、曲</a:t>
            </a:r>
            <a:r>
              <a:rPr lang="zh-TW" altLang="en-US" sz="5400" dirty="0" smtClean="0">
                <a:latin typeface="楷体" panose="02010609060101010101" pitchFamily="49" charset="-122"/>
                <a:ea typeface="楷体" panose="02010609060101010101" pitchFamily="49" charset="-122"/>
              </a:rPr>
              <a:t>：胡本琳</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我要向高山舉目</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我要向高山舉目</a:t>
            </a:r>
          </a:p>
          <a:p>
            <a:pPr marL="0" indent="0" algn="ctr">
              <a:buNone/>
            </a:pPr>
            <a:r>
              <a:rPr lang="zh-TW" altLang="en-US" sz="5400" dirty="0">
                <a:latin typeface="楷体" panose="02010609060101010101" pitchFamily="49" charset="-122"/>
                <a:ea typeface="楷体" panose="02010609060101010101" pitchFamily="49" charset="-122"/>
              </a:rPr>
              <a:t>我的幫助從何來</a:t>
            </a:r>
          </a:p>
          <a:p>
            <a:pPr marL="0" indent="0" algn="ctr">
              <a:buNone/>
            </a:pPr>
            <a:r>
              <a:rPr lang="zh-TW" altLang="en-US" sz="5400" dirty="0">
                <a:latin typeface="楷体" panose="02010609060101010101" pitchFamily="49" charset="-122"/>
                <a:ea typeface="楷体" panose="02010609060101010101" pitchFamily="49" charset="-122"/>
              </a:rPr>
              <a:t>我的幫助</a:t>
            </a:r>
            <a:r>
              <a:rPr lang="zh-TW" altLang="en-US" sz="5400" dirty="0" smtClean="0">
                <a:latin typeface="楷体" panose="02010609060101010101" pitchFamily="49" charset="-122"/>
                <a:ea typeface="楷体" panose="02010609060101010101" pitchFamily="49" charset="-122"/>
              </a:rPr>
              <a:t>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造天</a:t>
            </a:r>
            <a:r>
              <a:rPr lang="zh-TW" altLang="en-US" sz="5400" dirty="0">
                <a:latin typeface="楷体" panose="02010609060101010101" pitchFamily="49" charset="-122"/>
                <a:ea typeface="楷体" panose="02010609060101010101" pitchFamily="49" charset="-122"/>
              </a:rPr>
              <a:t>地的耶和華而來</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我要向高山舉目</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我要向高山舉目</a:t>
            </a:r>
          </a:p>
          <a:p>
            <a:pPr marL="0" indent="0" algn="ctr">
              <a:buNone/>
            </a:pPr>
            <a:r>
              <a:rPr lang="zh-TW" altLang="en-US" sz="5400" dirty="0">
                <a:latin typeface="楷体" panose="02010609060101010101" pitchFamily="49" charset="-122"/>
                <a:ea typeface="楷体" panose="02010609060101010101" pitchFamily="49" charset="-122"/>
              </a:rPr>
              <a:t>我的幫助從何來</a:t>
            </a:r>
          </a:p>
          <a:p>
            <a:pPr marL="0" indent="0" algn="ctr">
              <a:buNone/>
            </a:pPr>
            <a:r>
              <a:rPr lang="zh-TW" altLang="en-US" sz="5400" dirty="0">
                <a:latin typeface="楷体" panose="02010609060101010101" pitchFamily="49" charset="-122"/>
                <a:ea typeface="楷体" panose="02010609060101010101" pitchFamily="49" charset="-122"/>
              </a:rPr>
              <a:t>我的幫助</a:t>
            </a:r>
            <a:r>
              <a:rPr lang="zh-TW" altLang="en-US" sz="5400" dirty="0" smtClean="0">
                <a:latin typeface="楷体" panose="02010609060101010101" pitchFamily="49" charset="-122"/>
                <a:ea typeface="楷体" panose="02010609060101010101" pitchFamily="49" charset="-122"/>
              </a:rPr>
              <a:t>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造天</a:t>
            </a:r>
            <a:r>
              <a:rPr lang="zh-TW" altLang="en-US" sz="5400" dirty="0">
                <a:latin typeface="楷体" panose="02010609060101010101" pitchFamily="49" charset="-122"/>
                <a:ea typeface="楷体" panose="02010609060101010101" pitchFamily="49" charset="-122"/>
              </a:rPr>
              <a:t>地的耶和華而來</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20333756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我要向高山舉目</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哈利路</a:t>
            </a:r>
            <a:r>
              <a:rPr lang="zh-TW" altLang="en-US" sz="5400" dirty="0" smtClean="0">
                <a:latin typeface="楷体" panose="02010609060101010101" pitchFamily="49" charset="-122"/>
                <a:ea typeface="楷体" panose="02010609060101010101" pitchFamily="49" charset="-122"/>
              </a:rPr>
              <a:t>亞 哈</a:t>
            </a:r>
            <a:r>
              <a:rPr lang="zh-TW" altLang="en-US" sz="5400" dirty="0">
                <a:latin typeface="楷体" panose="02010609060101010101" pitchFamily="49" charset="-122"/>
                <a:ea typeface="楷体" panose="02010609060101010101" pitchFamily="49" charset="-122"/>
              </a:rPr>
              <a:t>利路亞</a:t>
            </a:r>
          </a:p>
          <a:p>
            <a:pPr marL="0" indent="0" algn="ctr">
              <a:buNone/>
            </a:pPr>
            <a:r>
              <a:rPr lang="zh-TW" altLang="en-US" sz="5400" dirty="0">
                <a:latin typeface="楷体" panose="02010609060101010101" pitchFamily="49" charset="-122"/>
                <a:ea typeface="楷体" panose="02010609060101010101" pitchFamily="49" charset="-122"/>
              </a:rPr>
              <a:t>哈利路亞 哈利路</a:t>
            </a:r>
          </a:p>
          <a:p>
            <a:pPr marL="0" indent="0" algn="ctr">
              <a:buNone/>
            </a:pPr>
            <a:r>
              <a:rPr lang="zh-TW" altLang="en-US" sz="5400" dirty="0">
                <a:latin typeface="楷体" panose="02010609060101010101" pitchFamily="49" charset="-122"/>
                <a:ea typeface="楷体" panose="02010609060101010101" pitchFamily="49" charset="-122"/>
              </a:rPr>
              <a:t> 哈利路</a:t>
            </a:r>
            <a:r>
              <a:rPr lang="zh-TW" altLang="en-US" sz="5400" dirty="0" smtClean="0">
                <a:latin typeface="楷体" panose="02010609060101010101" pitchFamily="49" charset="-122"/>
                <a:ea typeface="楷体" panose="02010609060101010101" pitchFamily="49" charset="-122"/>
              </a:rPr>
              <a:t>亞 哈利</a:t>
            </a:r>
            <a:r>
              <a:rPr lang="zh-TW" altLang="en-US" sz="5400" dirty="0">
                <a:latin typeface="楷体" panose="02010609060101010101" pitchFamily="49" charset="-122"/>
                <a:ea typeface="楷体" panose="02010609060101010101" pitchFamily="49" charset="-122"/>
              </a:rPr>
              <a:t>路</a:t>
            </a:r>
            <a:r>
              <a:rPr lang="zh-TW" altLang="en-US" sz="5400" dirty="0" smtClean="0">
                <a:latin typeface="楷体" panose="02010609060101010101" pitchFamily="49" charset="-122"/>
                <a:ea typeface="楷体" panose="02010609060101010101" pitchFamily="49" charset="-122"/>
              </a:rPr>
              <a:t>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哈</a:t>
            </a:r>
            <a:r>
              <a:rPr lang="zh-TW" altLang="en-US" sz="5400" dirty="0">
                <a:latin typeface="楷体" panose="02010609060101010101" pitchFamily="49" charset="-122"/>
                <a:ea typeface="楷体" panose="02010609060101010101" pitchFamily="49" charset="-122"/>
              </a:rPr>
              <a:t>利路亞 哈利路</a:t>
            </a:r>
          </a:p>
        </p:txBody>
      </p:sp>
    </p:spTree>
    <p:extLst>
      <p:ext uri="{BB962C8B-B14F-4D97-AF65-F5344CB8AC3E}">
        <p14:creationId xmlns:p14="http://schemas.microsoft.com/office/powerpoint/2010/main" val="3875278418"/>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我要向高山舉目</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62200"/>
            <a:ext cx="8382000" cy="1661993"/>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我的幫助從</a:t>
            </a:r>
          </a:p>
          <a:p>
            <a:pPr marL="0" indent="0" algn="ctr">
              <a:buNone/>
            </a:pPr>
            <a:r>
              <a:rPr lang="zh-TW" altLang="en-US" sz="5400" dirty="0">
                <a:latin typeface="楷体" panose="02010609060101010101" pitchFamily="49" charset="-122"/>
                <a:ea typeface="楷体" panose="02010609060101010101" pitchFamily="49" charset="-122"/>
              </a:rPr>
              <a:t>造天地的耶和華而來</a:t>
            </a:r>
          </a:p>
        </p:txBody>
      </p:sp>
    </p:spTree>
    <p:extLst>
      <p:ext uri="{BB962C8B-B14F-4D97-AF65-F5344CB8AC3E}">
        <p14:creationId xmlns:p14="http://schemas.microsoft.com/office/powerpoint/2010/main" val="8337703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75</TotalTime>
  <Words>653</Words>
  <Application>Microsoft Office PowerPoint</Application>
  <PresentationFormat>On-screen Show (4:3)</PresentationFormat>
  <Paragraphs>40</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我要向高山舉目</vt:lpstr>
      <vt:lpstr>我要向高山舉目</vt:lpstr>
      <vt:lpstr>我要向高山舉目</vt:lpstr>
      <vt:lpstr>我要向高山舉目</vt:lpstr>
      <vt:lpstr>我要向高山舉目</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21</cp:revision>
  <dcterms:created xsi:type="dcterms:W3CDTF">2015-02-07T13:24:58Z</dcterms:created>
  <dcterms:modified xsi:type="dcterms:W3CDTF">2015-09-19T01:05:01Z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