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10/14/2015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10/14/2015 8:21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922814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10/14/2015 8:25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309925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10/14/2015 8:26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7538109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10/14/2015 8:27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4119198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10/14/2015 8:28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590838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057400"/>
            <a:ext cx="7681913" cy="1371095"/>
          </a:xfrm>
        </p:spPr>
        <p:txBody>
          <a:bodyPr/>
          <a:lstStyle/>
          <a:p>
            <a:pPr algn="ctr"/>
            <a:r>
              <a:rPr lang="zh-TW" altLang="en-US" dirty="0">
                <a:effectLst/>
                <a:latin typeface="楷体" panose="02010609060101010101" pitchFamily="49" charset="-122"/>
                <a:ea typeface="楷体" panose="02010609060101010101" pitchFamily="49" charset="-122"/>
              </a:rPr>
              <a:t>願為主燃燒</a:t>
            </a:r>
            <a:endParaRPr lang="zh-TW" altLang="en-US" dirty="0">
              <a:effectLst/>
              <a:latin typeface="楷体" panose="02010609060101010101" pitchFamily="49" charset="-122"/>
              <a:ea typeface="楷体" panose="02010609060101010101" pitchFamily="49" charset="-122"/>
            </a:endParaRPr>
          </a:p>
        </p:txBody>
      </p:sp>
      <p:sp>
        <p:nvSpPr>
          <p:cNvPr id="4" name="Subtitle 3"/>
          <p:cNvSpPr>
            <a:spLocks noGrp="1"/>
          </p:cNvSpPr>
          <p:nvPr>
            <p:ph type="subTitle" idx="1"/>
          </p:nvPr>
        </p:nvSpPr>
        <p:spPr>
          <a:xfrm>
            <a:off x="730249" y="4344988"/>
            <a:ext cx="7681913" cy="760412"/>
          </a:xfrm>
        </p:spPr>
        <p:txBody>
          <a:bodyPr/>
          <a:lstStyle/>
          <a:p>
            <a:pPr algn="ctr"/>
            <a:r>
              <a:rPr lang="zh-TW" altLang="en-US" sz="5400" dirty="0" smtClean="0">
                <a:latin typeface="楷体" panose="02010609060101010101" pitchFamily="49" charset="-122"/>
                <a:ea typeface="楷体" panose="02010609060101010101" pitchFamily="49" charset="-122"/>
              </a:rPr>
              <a:t>詞、曲</a:t>
            </a:r>
            <a:r>
              <a:rPr lang="zh-TW" altLang="en-US" sz="5400" dirty="0">
                <a:latin typeface="楷体" panose="02010609060101010101" pitchFamily="49" charset="-122"/>
                <a:ea typeface="楷体" panose="02010609060101010101" pitchFamily="49" charset="-122"/>
              </a:rPr>
              <a:t>：吳慕</a:t>
            </a:r>
            <a:r>
              <a:rPr lang="zh-TW" altLang="en-US" sz="5400" dirty="0" smtClean="0">
                <a:latin typeface="楷体" panose="02010609060101010101" pitchFamily="49" charset="-122"/>
                <a:ea typeface="楷体" panose="02010609060101010101" pitchFamily="49" charset="-122"/>
              </a:rPr>
              <a:t>鄉</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願為主燃燒</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962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主在十</a:t>
            </a:r>
            <a:r>
              <a:rPr lang="zh-TW" altLang="en-US" sz="5400" dirty="0" smtClean="0">
                <a:latin typeface="楷体" panose="02010609060101010101" pitchFamily="49" charset="-122"/>
                <a:ea typeface="楷体" panose="02010609060101010101" pitchFamily="49" charset="-122"/>
              </a:rPr>
              <a:t>架擔</a:t>
            </a:r>
            <a:r>
              <a:rPr lang="zh-TW" altLang="en-US" sz="5400" dirty="0">
                <a:latin typeface="楷体" panose="02010609060101010101" pitchFamily="49" charset="-122"/>
                <a:ea typeface="楷体" panose="02010609060101010101" pitchFamily="49" charset="-122"/>
              </a:rPr>
              <a:t>我憂患</a:t>
            </a:r>
          </a:p>
          <a:p>
            <a:pPr marL="0" indent="0" algn="ctr">
              <a:buNone/>
            </a:pPr>
            <a:r>
              <a:rPr lang="zh-TW" altLang="en-US" sz="5400" dirty="0">
                <a:latin typeface="楷体" panose="02010609060101010101" pitchFamily="49" charset="-122"/>
                <a:ea typeface="楷体" panose="02010609060101010101" pitchFamily="49" charset="-122"/>
              </a:rPr>
              <a:t>背負我痛</a:t>
            </a:r>
            <a:r>
              <a:rPr lang="zh-TW" altLang="en-US" sz="5400" dirty="0" smtClean="0">
                <a:latin typeface="楷体" panose="02010609060101010101" pitchFamily="49" charset="-122"/>
                <a:ea typeface="楷体" panose="02010609060101010101" pitchFamily="49" charset="-122"/>
              </a:rPr>
              <a:t>苦</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為我過</a:t>
            </a:r>
            <a:r>
              <a:rPr lang="zh-TW" altLang="en-US" sz="5400" dirty="0" smtClean="0">
                <a:latin typeface="楷体" panose="02010609060101010101" pitchFamily="49" charset="-122"/>
                <a:ea typeface="楷体" panose="02010609060101010101" pitchFamily="49" charset="-122"/>
              </a:rPr>
              <a:t>犯釘</a:t>
            </a:r>
            <a:r>
              <a:rPr lang="zh-TW" altLang="en-US" sz="5400" dirty="0">
                <a:latin typeface="楷体" panose="02010609060101010101" pitchFamily="49" charset="-122"/>
                <a:ea typeface="楷体" panose="02010609060101010101" pitchFamily="49" charset="-122"/>
              </a:rPr>
              <a:t>死十架</a:t>
            </a:r>
          </a:p>
          <a:p>
            <a:pPr marL="0" indent="0" algn="ctr">
              <a:buNone/>
            </a:pPr>
            <a:r>
              <a:rPr lang="zh-TW" altLang="en-US" sz="5400" dirty="0">
                <a:latin typeface="楷体" panose="02010609060101010101" pitchFamily="49" charset="-122"/>
                <a:ea typeface="楷体" panose="02010609060101010101" pitchFamily="49" charset="-122"/>
              </a:rPr>
              <a:t>犧</a:t>
            </a:r>
            <a:r>
              <a:rPr lang="zh-TW" altLang="en-US" sz="5400" dirty="0" smtClean="0">
                <a:latin typeface="楷体" panose="02010609060101010101" pitchFamily="49" charset="-122"/>
                <a:ea typeface="楷体" panose="02010609060101010101" pitchFamily="49" charset="-122"/>
              </a:rPr>
              <a:t>牲祂生</a:t>
            </a:r>
            <a:r>
              <a:rPr lang="zh-TW" altLang="en-US" sz="5400" dirty="0">
                <a:latin typeface="楷体" panose="02010609060101010101" pitchFamily="49" charset="-122"/>
                <a:ea typeface="楷体" panose="02010609060101010101" pitchFamily="49" charset="-122"/>
              </a:rPr>
              <a:t>命</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願為主燃燒</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098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我雖軟弱如羊走</a:t>
            </a:r>
            <a:r>
              <a:rPr lang="zh-TW" altLang="en-US" sz="5400" dirty="0" smtClean="0">
                <a:latin typeface="楷体" panose="02010609060101010101" pitchFamily="49" charset="-122"/>
                <a:ea typeface="楷体" panose="02010609060101010101" pitchFamily="49" charset="-122"/>
              </a:rPr>
              <a:t>迷</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常</a:t>
            </a:r>
            <a:r>
              <a:rPr lang="zh-TW" altLang="en-US" sz="5400" dirty="0">
                <a:latin typeface="楷体" panose="02010609060101010101" pitchFamily="49" charset="-122"/>
                <a:ea typeface="楷体" panose="02010609060101010101" pitchFamily="49" charset="-122"/>
              </a:rPr>
              <a:t>偏行己路 </a:t>
            </a:r>
          </a:p>
          <a:p>
            <a:pPr marL="0" indent="0" algn="ctr">
              <a:buNone/>
            </a:pPr>
            <a:r>
              <a:rPr lang="zh-TW" altLang="en-US" sz="5400" dirty="0">
                <a:latin typeface="楷体" panose="02010609060101010101" pitchFamily="49" charset="-122"/>
                <a:ea typeface="楷体" panose="02010609060101010101" pitchFamily="49" charset="-122"/>
              </a:rPr>
              <a:t>主仍用愛感動吸引我 </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97194519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願為主燃燒</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962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若我的生</a:t>
            </a:r>
            <a:r>
              <a:rPr lang="zh-TW" altLang="en-US" sz="5400" dirty="0" smtClean="0">
                <a:latin typeface="楷体" panose="02010609060101010101" pitchFamily="49" charset="-122"/>
                <a:ea typeface="楷体" panose="02010609060101010101" pitchFamily="49" charset="-122"/>
              </a:rPr>
              <a:t>命</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像</a:t>
            </a:r>
            <a:r>
              <a:rPr lang="zh-TW" altLang="en-US" sz="5400" dirty="0">
                <a:latin typeface="楷体" panose="02010609060101010101" pitchFamily="49" charset="-122"/>
                <a:ea typeface="楷体" panose="02010609060101010101" pitchFamily="49" charset="-122"/>
              </a:rPr>
              <a:t>一枝蠟</a:t>
            </a:r>
            <a:r>
              <a:rPr lang="zh-TW" altLang="en-US" sz="5400" dirty="0" smtClean="0">
                <a:latin typeface="楷体" panose="02010609060101010101" pitchFamily="49" charset="-122"/>
                <a:ea typeface="楷体" panose="02010609060101010101" pitchFamily="49" charset="-122"/>
              </a:rPr>
              <a:t>燭</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主求祢讓</a:t>
            </a:r>
            <a:r>
              <a:rPr lang="zh-TW" altLang="en-US" sz="5400" dirty="0" smtClean="0">
                <a:latin typeface="楷体" panose="02010609060101010101" pitchFamily="49" charset="-122"/>
                <a:ea typeface="楷体" panose="02010609060101010101" pitchFamily="49" charset="-122"/>
              </a:rPr>
              <a:t>我</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願</a:t>
            </a:r>
            <a:r>
              <a:rPr lang="zh-TW" altLang="en-US" sz="5400" dirty="0">
                <a:latin typeface="楷体" panose="02010609060101010101" pitchFamily="49" charset="-122"/>
                <a:ea typeface="楷体" panose="02010609060101010101" pitchFamily="49" charset="-122"/>
              </a:rPr>
              <a:t>為祢燃燒 </a:t>
            </a:r>
          </a:p>
        </p:txBody>
      </p:sp>
    </p:spTree>
    <p:extLst>
      <p:ext uri="{BB962C8B-B14F-4D97-AF65-F5344CB8AC3E}">
        <p14:creationId xmlns:p14="http://schemas.microsoft.com/office/powerpoint/2010/main" val="343427709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願為主燃燒</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962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若我的生</a:t>
            </a:r>
            <a:r>
              <a:rPr lang="zh-TW" altLang="en-US" sz="5400" dirty="0" smtClean="0">
                <a:latin typeface="楷体" panose="02010609060101010101" pitchFamily="49" charset="-122"/>
                <a:ea typeface="楷体" panose="02010609060101010101" pitchFamily="49" charset="-122"/>
              </a:rPr>
              <a:t>命</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像</a:t>
            </a:r>
            <a:r>
              <a:rPr lang="zh-TW" altLang="en-US" sz="5400" dirty="0">
                <a:latin typeface="楷体" panose="02010609060101010101" pitchFamily="49" charset="-122"/>
                <a:ea typeface="楷体" panose="02010609060101010101" pitchFamily="49" charset="-122"/>
              </a:rPr>
              <a:t>一枝蠟燭 </a:t>
            </a:r>
          </a:p>
          <a:p>
            <a:pPr marL="0" indent="0" algn="ctr">
              <a:buNone/>
            </a:pPr>
            <a:r>
              <a:rPr lang="zh-TW" altLang="en-US" sz="5400" dirty="0">
                <a:latin typeface="楷体" panose="02010609060101010101" pitchFamily="49" charset="-122"/>
                <a:ea typeface="楷体" panose="02010609060101010101" pitchFamily="49" charset="-122"/>
              </a:rPr>
              <a:t>我甘心願</a:t>
            </a:r>
            <a:r>
              <a:rPr lang="zh-TW" altLang="en-US" sz="5400" dirty="0" smtClean="0">
                <a:latin typeface="楷体" panose="02010609060101010101" pitchFamily="49" charset="-122"/>
                <a:ea typeface="楷体" panose="02010609060101010101" pitchFamily="49" charset="-122"/>
              </a:rPr>
              <a:t>意</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為</a:t>
            </a:r>
            <a:r>
              <a:rPr lang="zh-TW" altLang="en-US" sz="5400" dirty="0">
                <a:latin typeface="楷体" panose="02010609060101010101" pitchFamily="49" charset="-122"/>
                <a:ea typeface="楷体" panose="02010609060101010101" pitchFamily="49" charset="-122"/>
              </a:rPr>
              <a:t>主燃燒</a:t>
            </a:r>
          </a:p>
        </p:txBody>
      </p:sp>
    </p:spTree>
    <p:extLst>
      <p:ext uri="{BB962C8B-B14F-4D97-AF65-F5344CB8AC3E}">
        <p14:creationId xmlns:p14="http://schemas.microsoft.com/office/powerpoint/2010/main" val="413152858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101</TotalTime>
  <Words>629</Words>
  <Application>Microsoft Office PowerPoint</Application>
  <PresentationFormat>On-screen Show (4:3)</PresentationFormat>
  <Paragraphs>41</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願為主燃燒</vt:lpstr>
      <vt:lpstr>願為主燃燒</vt:lpstr>
      <vt:lpstr>願為主燃燒</vt:lpstr>
      <vt:lpstr>願為主燃燒</vt:lpstr>
      <vt:lpstr>願為主燃燒</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24</cp:revision>
  <dcterms:created xsi:type="dcterms:W3CDTF">2015-02-07T13:24:58Z</dcterms:created>
  <dcterms:modified xsi:type="dcterms:W3CDTF">2015-10-15T00:30:00Z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