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695" r:id="rId4"/>
  </p:sldMasterIdLst>
  <p:notesMasterIdLst>
    <p:notesMasterId r:id="rId11"/>
  </p:notesMasterIdLst>
  <p:sldIdLst>
    <p:sldId id="257" r:id="rId5"/>
    <p:sldId id="258" r:id="rId6"/>
    <p:sldId id="259" r:id="rId7"/>
    <p:sldId id="260" r:id="rId8"/>
    <p:sldId id="263"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167243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40605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271570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874155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235698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11:43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710158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76170819"/>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3306699"/>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788221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6791147"/>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6307418"/>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6819927"/>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6299940"/>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8057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965075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6088994"/>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5549595"/>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3921434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088460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8043932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858722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86117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4298657"/>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5894939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4/28/2015</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11649137"/>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 id="2147483713" r:id="rId18"/>
  </p:sldLayoutIdLst>
  <p:transition>
    <p:fade/>
  </p:transition>
  <p:timing>
    <p:tnLst>
      <p:par>
        <p:cTn id="1" dur="indefinite" restart="never" nodeType="tmRoot"/>
      </p:par>
    </p:tnLst>
  </p:timing>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143000"/>
            <a:ext cx="6402468" cy="2319867"/>
          </a:xfrm>
        </p:spPr>
        <p:txBody>
          <a:bodyPr>
            <a:normAutofit/>
          </a:bodyPr>
          <a:lstStyle/>
          <a:p>
            <a:pPr algn="ctr"/>
            <a:r>
              <a:rPr lang="zh-TW" altLang="en-US" sz="5400" dirty="0">
                <a:latin typeface="楷体" panose="02010609060101010101" pitchFamily="49" charset="-122"/>
                <a:ea typeface="楷体" panose="02010609060101010101" pitchFamily="49" charset="-122"/>
              </a:rPr>
              <a:t>每當我瞻仰祢</a:t>
            </a:r>
            <a:endParaRPr lang="zh-TW" altLang="en-US" sz="5400"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每當我瞻仰祢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normAutofit lnSpcReduction="10000"/>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每當我瞻仰祢至聖榮</a:t>
            </a:r>
            <a:r>
              <a:rPr lang="zh-TW" altLang="en-US" sz="5400" dirty="0" smtClean="0">
                <a:solidFill>
                  <a:schemeClr val="bg1"/>
                </a:solidFill>
                <a:latin typeface="楷体" panose="02010609060101010101" pitchFamily="49" charset="-122"/>
                <a:ea typeface="楷体" panose="02010609060101010101" pitchFamily="49" charset="-122"/>
              </a:rPr>
              <a:t>面</a:t>
            </a:r>
            <a:endParaRPr lang="en-US" altLang="zh-TW"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每</a:t>
            </a:r>
            <a:r>
              <a:rPr lang="zh-TW" altLang="en-US" sz="5400" dirty="0">
                <a:solidFill>
                  <a:schemeClr val="bg1"/>
                </a:solidFill>
                <a:latin typeface="楷体" panose="02010609060101010101" pitchFamily="49" charset="-122"/>
                <a:ea typeface="楷体" panose="02010609060101010101" pitchFamily="49" charset="-122"/>
              </a:rPr>
              <a:t>當我在愛中仰望</a:t>
            </a:r>
            <a:r>
              <a:rPr lang="zh-TW" altLang="en-US" sz="5400" dirty="0" smtClean="0">
                <a:solidFill>
                  <a:schemeClr val="bg1"/>
                </a:solidFill>
                <a:latin typeface="楷体" panose="02010609060101010101" pitchFamily="49" charset="-122"/>
                <a:ea typeface="楷体" panose="02010609060101010101" pitchFamily="49" charset="-122"/>
              </a:rPr>
              <a:t>祢</a:t>
            </a:r>
            <a:endParaRPr lang="zh-TW" altLang="en-US" sz="5400" dirty="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a:solidFill>
                  <a:schemeClr val="bg1"/>
                </a:solidFill>
                <a:latin typeface="楷体" panose="02010609060101010101" pitchFamily="49" charset="-122"/>
                <a:ea typeface="楷体" panose="02010609060101010101" pitchFamily="49" charset="-122"/>
              </a:rPr>
              <a:t>在祢榮耀光</a:t>
            </a:r>
            <a:r>
              <a:rPr lang="zh-TW" altLang="en-US" sz="5400" dirty="0" smtClean="0">
                <a:solidFill>
                  <a:schemeClr val="bg1"/>
                </a:solidFill>
                <a:latin typeface="楷体" panose="02010609060101010101" pitchFamily="49" charset="-122"/>
                <a:ea typeface="楷体" panose="02010609060101010101" pitchFamily="49" charset="-122"/>
              </a:rPr>
              <a:t>中</a:t>
            </a:r>
            <a:endParaRPr lang="en-US" altLang="zh-TW"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所</a:t>
            </a:r>
            <a:r>
              <a:rPr lang="zh-TW" altLang="en-US" sz="5400" dirty="0">
                <a:solidFill>
                  <a:schemeClr val="bg1"/>
                </a:solidFill>
                <a:latin typeface="楷体" panose="02010609060101010101" pitchFamily="49" charset="-122"/>
                <a:ea typeface="楷体" panose="02010609060101010101" pitchFamily="49" charset="-122"/>
              </a:rPr>
              <a:t>有一切都失去光彩</a:t>
            </a:r>
            <a:endParaRPr lang="en-US" altLang="zh-TW" sz="5400" dirty="0" smtClean="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每當我瞻仰祢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normAutofit lnSpcReduction="10000"/>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何等喜樂當我進入祢心</a:t>
            </a:r>
            <a:r>
              <a:rPr lang="zh-TW" altLang="en-US" sz="5400" dirty="0" smtClean="0">
                <a:solidFill>
                  <a:schemeClr val="bg1"/>
                </a:solidFill>
                <a:latin typeface="楷体" panose="02010609060101010101" pitchFamily="49" charset="-122"/>
                <a:ea typeface="楷体" panose="02010609060101010101" pitchFamily="49" charset="-122"/>
              </a:rPr>
              <a:t>意</a:t>
            </a:r>
            <a:endParaRPr lang="en-US" altLang="zh-TW"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我</a:t>
            </a:r>
            <a:r>
              <a:rPr lang="zh-TW" altLang="en-US" sz="5400" dirty="0">
                <a:solidFill>
                  <a:schemeClr val="bg1"/>
                </a:solidFill>
                <a:latin typeface="楷体" panose="02010609060101010101" pitchFamily="49" charset="-122"/>
                <a:ea typeface="楷体" panose="02010609060101010101" pitchFamily="49" charset="-122"/>
              </a:rPr>
              <a:t>全心成為祢愛的寶</a:t>
            </a:r>
            <a:r>
              <a:rPr lang="zh-TW" altLang="en-US" sz="5400" dirty="0" smtClean="0">
                <a:solidFill>
                  <a:schemeClr val="bg1"/>
                </a:solidFill>
                <a:latin typeface="楷体" panose="02010609060101010101" pitchFamily="49" charset="-122"/>
                <a:ea typeface="楷体" panose="02010609060101010101" pitchFamily="49" charset="-122"/>
              </a:rPr>
              <a:t>座</a:t>
            </a:r>
            <a:endParaRPr lang="zh-TW" altLang="en-US" sz="5400" dirty="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a:solidFill>
                  <a:schemeClr val="bg1"/>
                </a:solidFill>
                <a:latin typeface="楷体" panose="02010609060101010101" pitchFamily="49" charset="-122"/>
                <a:ea typeface="楷体" panose="02010609060101010101" pitchFamily="49" charset="-122"/>
              </a:rPr>
              <a:t>在祢榮耀光</a:t>
            </a:r>
            <a:r>
              <a:rPr lang="zh-TW" altLang="en-US" sz="5400" dirty="0" smtClean="0">
                <a:solidFill>
                  <a:schemeClr val="bg1"/>
                </a:solidFill>
                <a:latin typeface="楷体" panose="02010609060101010101" pitchFamily="49" charset="-122"/>
                <a:ea typeface="楷体" panose="02010609060101010101" pitchFamily="49" charset="-122"/>
              </a:rPr>
              <a:t>中</a:t>
            </a:r>
            <a:endParaRPr lang="en-US" altLang="zh-TW"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所</a:t>
            </a:r>
            <a:r>
              <a:rPr lang="zh-TW" altLang="en-US" sz="5400" dirty="0">
                <a:solidFill>
                  <a:schemeClr val="bg1"/>
                </a:solidFill>
                <a:latin typeface="楷体" panose="02010609060101010101" pitchFamily="49" charset="-122"/>
                <a:ea typeface="楷体" panose="02010609060101010101" pitchFamily="49" charset="-122"/>
              </a:rPr>
              <a:t>有一切都失去光彩</a:t>
            </a:r>
            <a:endParaRPr lang="en-US" altLang="zh-TW" sz="5400" dirty="0" smtClean="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42894970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每當我瞻仰祢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normAutofit lnSpcReduction="10000"/>
          </a:bodyPr>
          <a:lstStyle/>
          <a:p>
            <a:pPr marL="0" indent="0" algn="ctr">
              <a:buNone/>
            </a:pPr>
            <a:r>
              <a:rPr lang="zh-CN" altLang="en-US" sz="5400" dirty="0">
                <a:solidFill>
                  <a:schemeClr val="bg1"/>
                </a:solidFill>
                <a:latin typeface="楷体" panose="02010609060101010101" pitchFamily="49" charset="-122"/>
                <a:ea typeface="楷体" panose="02010609060101010101" pitchFamily="49" charset="-122"/>
              </a:rPr>
              <a:t>我敬拜</a:t>
            </a:r>
            <a:r>
              <a:rPr lang="zh-CN" altLang="en-US" sz="5400" dirty="0" smtClean="0">
                <a:solidFill>
                  <a:schemeClr val="bg1"/>
                </a:solidFill>
                <a:latin typeface="楷体" panose="02010609060101010101" pitchFamily="49" charset="-122"/>
                <a:ea typeface="楷体" panose="02010609060101010101" pitchFamily="49" charset="-122"/>
              </a:rPr>
              <a:t>祢 我</a:t>
            </a:r>
            <a:r>
              <a:rPr lang="zh-CN" altLang="en-US" sz="5400" dirty="0">
                <a:solidFill>
                  <a:schemeClr val="bg1"/>
                </a:solidFill>
                <a:latin typeface="楷体" panose="02010609060101010101" pitchFamily="49" charset="-122"/>
                <a:ea typeface="楷体" panose="02010609060101010101" pitchFamily="49" charset="-122"/>
              </a:rPr>
              <a:t>敬拜</a:t>
            </a:r>
            <a:r>
              <a:rPr lang="zh-CN" altLang="en-US" sz="5400" dirty="0" smtClean="0">
                <a:solidFill>
                  <a:schemeClr val="bg1"/>
                </a:solidFill>
                <a:latin typeface="楷体" panose="02010609060101010101" pitchFamily="49" charset="-122"/>
                <a:ea typeface="楷体" panose="02010609060101010101" pitchFamily="49" charset="-122"/>
              </a:rPr>
              <a:t>祢</a:t>
            </a:r>
            <a:endParaRPr lang="en-US" altLang="zh-CN"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CN" altLang="en-US" sz="5400" dirty="0" smtClean="0">
                <a:solidFill>
                  <a:schemeClr val="bg1"/>
                </a:solidFill>
                <a:latin typeface="楷体" panose="02010609060101010101" pitchFamily="49" charset="-122"/>
                <a:ea typeface="楷体" panose="02010609060101010101" pitchFamily="49" charset="-122"/>
              </a:rPr>
              <a:t>我</a:t>
            </a:r>
            <a:r>
              <a:rPr lang="zh-CN" altLang="en-US" sz="5400" dirty="0">
                <a:solidFill>
                  <a:schemeClr val="bg1"/>
                </a:solidFill>
                <a:latin typeface="楷体" panose="02010609060101010101" pitchFamily="49" charset="-122"/>
                <a:ea typeface="楷体" panose="02010609060101010101" pitchFamily="49" charset="-122"/>
              </a:rPr>
              <a:t>一生活著為要敬拜</a:t>
            </a:r>
            <a:r>
              <a:rPr lang="zh-CN" altLang="en-US" sz="5400" dirty="0" smtClean="0">
                <a:solidFill>
                  <a:schemeClr val="bg1"/>
                </a:solidFill>
                <a:latin typeface="楷体" panose="02010609060101010101" pitchFamily="49" charset="-122"/>
                <a:ea typeface="楷体" panose="02010609060101010101" pitchFamily="49" charset="-122"/>
              </a:rPr>
              <a:t>祢</a:t>
            </a:r>
            <a:endParaRPr lang="en-US" altLang="zh-CN"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CN" altLang="en-US" sz="5400" dirty="0">
                <a:solidFill>
                  <a:schemeClr val="bg1"/>
                </a:solidFill>
                <a:latin typeface="楷体" panose="02010609060101010101" pitchFamily="49" charset="-122"/>
                <a:ea typeface="楷体" panose="02010609060101010101" pitchFamily="49" charset="-122"/>
              </a:rPr>
              <a:t>我敬拜</a:t>
            </a:r>
            <a:r>
              <a:rPr lang="zh-CN" altLang="en-US" sz="5400" dirty="0" smtClean="0">
                <a:solidFill>
                  <a:schemeClr val="bg1"/>
                </a:solidFill>
                <a:latin typeface="楷体" panose="02010609060101010101" pitchFamily="49" charset="-122"/>
                <a:ea typeface="楷体" panose="02010609060101010101" pitchFamily="49" charset="-122"/>
              </a:rPr>
              <a:t>祢 我</a:t>
            </a:r>
            <a:r>
              <a:rPr lang="zh-CN" altLang="en-US" sz="5400" dirty="0">
                <a:solidFill>
                  <a:schemeClr val="bg1"/>
                </a:solidFill>
                <a:latin typeface="楷体" panose="02010609060101010101" pitchFamily="49" charset="-122"/>
                <a:ea typeface="楷体" panose="02010609060101010101" pitchFamily="49" charset="-122"/>
              </a:rPr>
              <a:t>敬拜</a:t>
            </a:r>
            <a:r>
              <a:rPr lang="zh-CN" altLang="en-US" sz="5400" dirty="0" smtClean="0">
                <a:solidFill>
                  <a:schemeClr val="bg1"/>
                </a:solidFill>
                <a:latin typeface="楷体" panose="02010609060101010101" pitchFamily="49" charset="-122"/>
                <a:ea typeface="楷体" panose="02010609060101010101" pitchFamily="49" charset="-122"/>
              </a:rPr>
              <a:t>祢</a:t>
            </a:r>
            <a:endParaRPr lang="en-US" altLang="zh-CN"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CN" altLang="en-US" sz="5400" dirty="0" smtClean="0">
                <a:solidFill>
                  <a:schemeClr val="bg1"/>
                </a:solidFill>
                <a:latin typeface="楷体" panose="02010609060101010101" pitchFamily="49" charset="-122"/>
                <a:ea typeface="楷体" panose="02010609060101010101" pitchFamily="49" charset="-122"/>
              </a:rPr>
              <a:t>我</a:t>
            </a:r>
            <a:r>
              <a:rPr lang="zh-CN" altLang="en-US" sz="5400" dirty="0">
                <a:solidFill>
                  <a:schemeClr val="bg1"/>
                </a:solidFill>
                <a:latin typeface="楷体" panose="02010609060101010101" pitchFamily="49" charset="-122"/>
                <a:ea typeface="楷体" panose="02010609060101010101" pitchFamily="49" charset="-122"/>
              </a:rPr>
              <a:t>一生活著為要敬拜祢</a:t>
            </a:r>
            <a:endParaRPr lang="en-US" altLang="zh-TW" sz="5400" dirty="0" smtClean="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1736218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每當我瞻仰祢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normAutofit lnSpcReduction="10000"/>
          </a:bodyPr>
          <a:lstStyle/>
          <a:p>
            <a:pPr marL="0" indent="0" algn="ctr">
              <a:buNone/>
            </a:pPr>
            <a:r>
              <a:rPr lang="zh-CN" altLang="en-US" sz="5400" dirty="0" smtClean="0">
                <a:solidFill>
                  <a:schemeClr val="bg1"/>
                </a:solidFill>
                <a:latin typeface="楷体" panose="02010609060101010101" pitchFamily="49" charset="-122"/>
                <a:ea typeface="楷体" panose="02010609060101010101" pitchFamily="49" charset="-122"/>
              </a:rPr>
              <a:t>我</a:t>
            </a:r>
            <a:r>
              <a:rPr lang="zh-TW" altLang="en-US" sz="5400" dirty="0">
                <a:solidFill>
                  <a:schemeClr val="bg1"/>
                </a:solidFill>
                <a:latin typeface="楷体" panose="02010609060101010101" pitchFamily="49" charset="-122"/>
                <a:ea typeface="楷体" panose="02010609060101010101" pitchFamily="49" charset="-122"/>
              </a:rPr>
              <a:t>讚美</a:t>
            </a:r>
            <a:r>
              <a:rPr lang="zh-CN" altLang="en-US" sz="5400" dirty="0" smtClean="0">
                <a:solidFill>
                  <a:schemeClr val="bg1"/>
                </a:solidFill>
                <a:latin typeface="楷体" panose="02010609060101010101" pitchFamily="49" charset="-122"/>
                <a:ea typeface="楷体" panose="02010609060101010101" pitchFamily="49" charset="-122"/>
              </a:rPr>
              <a:t>祢 我</a:t>
            </a:r>
            <a:r>
              <a:rPr lang="zh-TW" altLang="en-US" sz="5400" dirty="0">
                <a:solidFill>
                  <a:schemeClr val="bg1"/>
                </a:solidFill>
                <a:latin typeface="楷体" panose="02010609060101010101" pitchFamily="49" charset="-122"/>
                <a:ea typeface="楷体" panose="02010609060101010101" pitchFamily="49" charset="-122"/>
              </a:rPr>
              <a:t>讚美</a:t>
            </a:r>
            <a:r>
              <a:rPr lang="zh-CN" altLang="en-US" sz="5400" dirty="0" smtClean="0">
                <a:solidFill>
                  <a:schemeClr val="bg1"/>
                </a:solidFill>
                <a:latin typeface="楷体" panose="02010609060101010101" pitchFamily="49" charset="-122"/>
                <a:ea typeface="楷体" panose="02010609060101010101" pitchFamily="49" charset="-122"/>
              </a:rPr>
              <a:t>祢</a:t>
            </a:r>
            <a:endParaRPr lang="en-US" altLang="zh-CN"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CN" altLang="en-US" sz="5400" dirty="0" smtClean="0">
                <a:solidFill>
                  <a:schemeClr val="bg1"/>
                </a:solidFill>
                <a:latin typeface="楷体" panose="02010609060101010101" pitchFamily="49" charset="-122"/>
                <a:ea typeface="楷体" panose="02010609060101010101" pitchFamily="49" charset="-122"/>
              </a:rPr>
              <a:t>我</a:t>
            </a:r>
            <a:r>
              <a:rPr lang="zh-CN" altLang="en-US" sz="5400" dirty="0">
                <a:solidFill>
                  <a:schemeClr val="bg1"/>
                </a:solidFill>
                <a:latin typeface="楷体" panose="02010609060101010101" pitchFamily="49" charset="-122"/>
                <a:ea typeface="楷体" panose="02010609060101010101" pitchFamily="49" charset="-122"/>
              </a:rPr>
              <a:t>一生活著為</a:t>
            </a:r>
            <a:r>
              <a:rPr lang="zh-CN" altLang="en-US" sz="5400" dirty="0" smtClean="0">
                <a:solidFill>
                  <a:schemeClr val="bg1"/>
                </a:solidFill>
                <a:latin typeface="楷体" panose="02010609060101010101" pitchFamily="49" charset="-122"/>
                <a:ea typeface="楷体" panose="02010609060101010101" pitchFamily="49" charset="-122"/>
              </a:rPr>
              <a:t>要</a:t>
            </a:r>
            <a:r>
              <a:rPr lang="zh-TW" altLang="en-US" sz="5400" dirty="0">
                <a:solidFill>
                  <a:schemeClr val="bg1"/>
                </a:solidFill>
                <a:latin typeface="楷体" panose="02010609060101010101" pitchFamily="49" charset="-122"/>
                <a:ea typeface="楷体" panose="02010609060101010101" pitchFamily="49" charset="-122"/>
              </a:rPr>
              <a:t>讚美</a:t>
            </a:r>
            <a:r>
              <a:rPr lang="zh-CN" altLang="en-US" sz="5400" dirty="0" smtClean="0">
                <a:solidFill>
                  <a:schemeClr val="bg1"/>
                </a:solidFill>
                <a:latin typeface="楷体" panose="02010609060101010101" pitchFamily="49" charset="-122"/>
                <a:ea typeface="楷体" panose="02010609060101010101" pitchFamily="49" charset="-122"/>
              </a:rPr>
              <a:t>祢</a:t>
            </a:r>
            <a:endParaRPr lang="en-US" altLang="zh-CN"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CN" altLang="en-US" sz="5400" dirty="0" smtClean="0">
                <a:solidFill>
                  <a:schemeClr val="bg1"/>
                </a:solidFill>
                <a:latin typeface="楷体" panose="02010609060101010101" pitchFamily="49" charset="-122"/>
                <a:ea typeface="楷体" panose="02010609060101010101" pitchFamily="49" charset="-122"/>
              </a:rPr>
              <a:t>我</a:t>
            </a:r>
            <a:r>
              <a:rPr lang="zh-TW" altLang="en-US" sz="5400" dirty="0">
                <a:solidFill>
                  <a:schemeClr val="bg1"/>
                </a:solidFill>
                <a:latin typeface="楷体" panose="02010609060101010101" pitchFamily="49" charset="-122"/>
                <a:ea typeface="楷体" panose="02010609060101010101" pitchFamily="49" charset="-122"/>
              </a:rPr>
              <a:t>讚美</a:t>
            </a:r>
            <a:r>
              <a:rPr lang="zh-CN" altLang="en-US" sz="5400" dirty="0" smtClean="0">
                <a:solidFill>
                  <a:schemeClr val="bg1"/>
                </a:solidFill>
                <a:latin typeface="楷体" panose="02010609060101010101" pitchFamily="49" charset="-122"/>
                <a:ea typeface="楷体" panose="02010609060101010101" pitchFamily="49" charset="-122"/>
              </a:rPr>
              <a:t>祢 我</a:t>
            </a:r>
            <a:r>
              <a:rPr lang="zh-TW" altLang="en-US" sz="5400" dirty="0">
                <a:solidFill>
                  <a:schemeClr val="bg1"/>
                </a:solidFill>
                <a:latin typeface="楷体" panose="02010609060101010101" pitchFamily="49" charset="-122"/>
                <a:ea typeface="楷体" panose="02010609060101010101" pitchFamily="49" charset="-122"/>
              </a:rPr>
              <a:t>讚美</a:t>
            </a:r>
            <a:r>
              <a:rPr lang="zh-CN" altLang="en-US" sz="5400" dirty="0" smtClean="0">
                <a:solidFill>
                  <a:schemeClr val="bg1"/>
                </a:solidFill>
                <a:latin typeface="楷体" panose="02010609060101010101" pitchFamily="49" charset="-122"/>
                <a:ea typeface="楷体" panose="02010609060101010101" pitchFamily="49" charset="-122"/>
              </a:rPr>
              <a:t>祢</a:t>
            </a:r>
            <a:endParaRPr lang="en-US" altLang="zh-CN"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CN" altLang="en-US" sz="5400" dirty="0" smtClean="0">
                <a:solidFill>
                  <a:schemeClr val="bg1"/>
                </a:solidFill>
                <a:latin typeface="楷体" panose="02010609060101010101" pitchFamily="49" charset="-122"/>
                <a:ea typeface="楷体" panose="02010609060101010101" pitchFamily="49" charset="-122"/>
              </a:rPr>
              <a:t>我</a:t>
            </a:r>
            <a:r>
              <a:rPr lang="zh-CN" altLang="en-US" sz="5400" dirty="0">
                <a:solidFill>
                  <a:schemeClr val="bg1"/>
                </a:solidFill>
                <a:latin typeface="楷体" panose="02010609060101010101" pitchFamily="49" charset="-122"/>
                <a:ea typeface="楷体" panose="02010609060101010101" pitchFamily="49" charset="-122"/>
              </a:rPr>
              <a:t>一生活著為</a:t>
            </a:r>
            <a:r>
              <a:rPr lang="zh-CN" altLang="en-US" sz="5400" dirty="0" smtClean="0">
                <a:solidFill>
                  <a:schemeClr val="bg1"/>
                </a:solidFill>
                <a:latin typeface="楷体" panose="02010609060101010101" pitchFamily="49" charset="-122"/>
                <a:ea typeface="楷体" panose="02010609060101010101" pitchFamily="49" charset="-122"/>
              </a:rPr>
              <a:t>要</a:t>
            </a:r>
            <a:r>
              <a:rPr lang="zh-TW" altLang="en-US" sz="5400" dirty="0">
                <a:solidFill>
                  <a:schemeClr val="bg1"/>
                </a:solidFill>
                <a:latin typeface="楷体" panose="02010609060101010101" pitchFamily="49" charset="-122"/>
                <a:ea typeface="楷体" panose="02010609060101010101" pitchFamily="49" charset="-122"/>
              </a:rPr>
              <a:t>讚美</a:t>
            </a:r>
            <a:r>
              <a:rPr lang="zh-CN" altLang="en-US" sz="5400" dirty="0" smtClean="0">
                <a:solidFill>
                  <a:schemeClr val="bg1"/>
                </a:solidFill>
                <a:latin typeface="楷体" panose="02010609060101010101" pitchFamily="49" charset="-122"/>
                <a:ea typeface="楷体" panose="02010609060101010101" pitchFamily="49" charset="-122"/>
              </a:rPr>
              <a:t>祢</a:t>
            </a:r>
            <a:endParaRPr lang="en-US" altLang="zh-TW" sz="5400" dirty="0" smtClean="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22139772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每當我瞻仰祢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normAutofit lnSpcReduction="10000"/>
          </a:bodyPr>
          <a:lstStyle/>
          <a:p>
            <a:pPr marL="0" indent="0" algn="ctr">
              <a:buNone/>
            </a:pPr>
            <a:r>
              <a:rPr lang="zh-CN" altLang="en-US" sz="5400" dirty="0" smtClean="0">
                <a:solidFill>
                  <a:schemeClr val="bg1"/>
                </a:solidFill>
                <a:latin typeface="楷体" panose="02010609060101010101" pitchFamily="49" charset="-122"/>
                <a:ea typeface="楷体" panose="02010609060101010101" pitchFamily="49" charset="-122"/>
              </a:rPr>
              <a:t>我</a:t>
            </a:r>
            <a:r>
              <a:rPr lang="zh-TW" altLang="en-US" sz="5400" dirty="0" smtClean="0">
                <a:solidFill>
                  <a:schemeClr val="bg1"/>
                </a:solidFill>
                <a:latin typeface="楷体" panose="02010609060101010101" pitchFamily="49" charset="-122"/>
                <a:ea typeface="楷体" panose="02010609060101010101" pitchFamily="49" charset="-122"/>
              </a:rPr>
              <a:t>事奉</a:t>
            </a:r>
            <a:r>
              <a:rPr lang="zh-CN" altLang="en-US" sz="5400" dirty="0" smtClean="0">
                <a:solidFill>
                  <a:schemeClr val="bg1"/>
                </a:solidFill>
                <a:latin typeface="楷体" panose="02010609060101010101" pitchFamily="49" charset="-122"/>
                <a:ea typeface="楷体" panose="02010609060101010101" pitchFamily="49" charset="-122"/>
              </a:rPr>
              <a:t>祢 我</a:t>
            </a:r>
            <a:r>
              <a:rPr lang="zh-TW" altLang="en-US" sz="5400" dirty="0">
                <a:solidFill>
                  <a:schemeClr val="bg1"/>
                </a:solidFill>
                <a:latin typeface="楷体" panose="02010609060101010101" pitchFamily="49" charset="-122"/>
                <a:ea typeface="楷体" panose="02010609060101010101" pitchFamily="49" charset="-122"/>
              </a:rPr>
              <a:t>事奉</a:t>
            </a:r>
            <a:r>
              <a:rPr lang="zh-CN" altLang="en-US" sz="5400" dirty="0" smtClean="0">
                <a:solidFill>
                  <a:schemeClr val="bg1"/>
                </a:solidFill>
                <a:latin typeface="楷体" panose="02010609060101010101" pitchFamily="49" charset="-122"/>
                <a:ea typeface="楷体" panose="02010609060101010101" pitchFamily="49" charset="-122"/>
              </a:rPr>
              <a:t>祢</a:t>
            </a:r>
            <a:endParaRPr lang="en-US" altLang="zh-CN"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CN" altLang="en-US" sz="5400" dirty="0" smtClean="0">
                <a:solidFill>
                  <a:schemeClr val="bg1"/>
                </a:solidFill>
                <a:latin typeface="楷体" panose="02010609060101010101" pitchFamily="49" charset="-122"/>
                <a:ea typeface="楷体" panose="02010609060101010101" pitchFamily="49" charset="-122"/>
              </a:rPr>
              <a:t>我</a:t>
            </a:r>
            <a:r>
              <a:rPr lang="zh-CN" altLang="en-US" sz="5400" dirty="0">
                <a:solidFill>
                  <a:schemeClr val="bg1"/>
                </a:solidFill>
                <a:latin typeface="楷体" panose="02010609060101010101" pitchFamily="49" charset="-122"/>
                <a:ea typeface="楷体" panose="02010609060101010101" pitchFamily="49" charset="-122"/>
              </a:rPr>
              <a:t>一生活著為</a:t>
            </a:r>
            <a:r>
              <a:rPr lang="zh-CN" altLang="en-US" sz="5400" dirty="0" smtClean="0">
                <a:solidFill>
                  <a:schemeClr val="bg1"/>
                </a:solidFill>
                <a:latin typeface="楷体" panose="02010609060101010101" pitchFamily="49" charset="-122"/>
                <a:ea typeface="楷体" panose="02010609060101010101" pitchFamily="49" charset="-122"/>
              </a:rPr>
              <a:t>要</a:t>
            </a:r>
            <a:r>
              <a:rPr lang="zh-TW" altLang="en-US" sz="5400" dirty="0">
                <a:solidFill>
                  <a:schemeClr val="bg1"/>
                </a:solidFill>
                <a:latin typeface="楷体" panose="02010609060101010101" pitchFamily="49" charset="-122"/>
                <a:ea typeface="楷体" panose="02010609060101010101" pitchFamily="49" charset="-122"/>
              </a:rPr>
              <a:t>事奉</a:t>
            </a:r>
            <a:r>
              <a:rPr lang="zh-CN" altLang="en-US" sz="5400" dirty="0" smtClean="0">
                <a:solidFill>
                  <a:schemeClr val="bg1"/>
                </a:solidFill>
                <a:latin typeface="楷体" panose="02010609060101010101" pitchFamily="49" charset="-122"/>
                <a:ea typeface="楷体" panose="02010609060101010101" pitchFamily="49" charset="-122"/>
              </a:rPr>
              <a:t>祢</a:t>
            </a:r>
            <a:endParaRPr lang="en-US" altLang="zh-CN"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CN" altLang="en-US" sz="5400" dirty="0" smtClean="0">
                <a:solidFill>
                  <a:schemeClr val="bg1"/>
                </a:solidFill>
                <a:latin typeface="楷体" panose="02010609060101010101" pitchFamily="49" charset="-122"/>
                <a:ea typeface="楷体" panose="02010609060101010101" pitchFamily="49" charset="-122"/>
              </a:rPr>
              <a:t>我</a:t>
            </a:r>
            <a:r>
              <a:rPr lang="zh-TW" altLang="en-US" sz="5400" dirty="0">
                <a:solidFill>
                  <a:schemeClr val="bg1"/>
                </a:solidFill>
                <a:latin typeface="楷体" panose="02010609060101010101" pitchFamily="49" charset="-122"/>
                <a:ea typeface="楷体" panose="02010609060101010101" pitchFamily="49" charset="-122"/>
              </a:rPr>
              <a:t>事奉</a:t>
            </a:r>
            <a:r>
              <a:rPr lang="zh-CN" altLang="en-US" sz="5400" dirty="0" smtClean="0">
                <a:solidFill>
                  <a:schemeClr val="bg1"/>
                </a:solidFill>
                <a:latin typeface="楷体" panose="02010609060101010101" pitchFamily="49" charset="-122"/>
                <a:ea typeface="楷体" panose="02010609060101010101" pitchFamily="49" charset="-122"/>
              </a:rPr>
              <a:t>祢 我</a:t>
            </a:r>
            <a:r>
              <a:rPr lang="zh-TW" altLang="en-US" sz="5400" dirty="0">
                <a:solidFill>
                  <a:schemeClr val="bg1"/>
                </a:solidFill>
                <a:latin typeface="楷体" panose="02010609060101010101" pitchFamily="49" charset="-122"/>
                <a:ea typeface="楷体" panose="02010609060101010101" pitchFamily="49" charset="-122"/>
              </a:rPr>
              <a:t>事奉</a:t>
            </a:r>
            <a:r>
              <a:rPr lang="zh-CN" altLang="en-US" sz="5400" dirty="0" smtClean="0">
                <a:solidFill>
                  <a:schemeClr val="bg1"/>
                </a:solidFill>
                <a:latin typeface="楷体" panose="02010609060101010101" pitchFamily="49" charset="-122"/>
                <a:ea typeface="楷体" panose="02010609060101010101" pitchFamily="49" charset="-122"/>
              </a:rPr>
              <a:t>祢</a:t>
            </a:r>
            <a:endParaRPr lang="en-US" altLang="zh-CN"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CN" altLang="en-US" sz="5400" dirty="0" smtClean="0">
                <a:solidFill>
                  <a:schemeClr val="bg1"/>
                </a:solidFill>
                <a:latin typeface="楷体" panose="02010609060101010101" pitchFamily="49" charset="-122"/>
                <a:ea typeface="楷体" panose="02010609060101010101" pitchFamily="49" charset="-122"/>
              </a:rPr>
              <a:t>我</a:t>
            </a:r>
            <a:r>
              <a:rPr lang="zh-CN" altLang="en-US" sz="5400" dirty="0">
                <a:solidFill>
                  <a:schemeClr val="bg1"/>
                </a:solidFill>
                <a:latin typeface="楷体" panose="02010609060101010101" pitchFamily="49" charset="-122"/>
                <a:ea typeface="楷体" panose="02010609060101010101" pitchFamily="49" charset="-122"/>
              </a:rPr>
              <a:t>一生活著為</a:t>
            </a:r>
            <a:r>
              <a:rPr lang="zh-CN" altLang="en-US" sz="5400" dirty="0" smtClean="0">
                <a:solidFill>
                  <a:schemeClr val="bg1"/>
                </a:solidFill>
                <a:latin typeface="楷体" panose="02010609060101010101" pitchFamily="49" charset="-122"/>
                <a:ea typeface="楷体" panose="02010609060101010101" pitchFamily="49" charset="-122"/>
              </a:rPr>
              <a:t>要</a:t>
            </a:r>
            <a:r>
              <a:rPr lang="zh-TW" altLang="en-US" sz="5400" dirty="0">
                <a:solidFill>
                  <a:schemeClr val="bg1"/>
                </a:solidFill>
                <a:latin typeface="楷体" panose="02010609060101010101" pitchFamily="49" charset="-122"/>
                <a:ea typeface="楷体" panose="02010609060101010101" pitchFamily="49" charset="-122"/>
              </a:rPr>
              <a:t>事奉</a:t>
            </a:r>
            <a:r>
              <a:rPr lang="zh-CN" altLang="en-US" sz="5400" dirty="0" smtClean="0">
                <a:solidFill>
                  <a:schemeClr val="bg1"/>
                </a:solidFill>
                <a:latin typeface="楷体" panose="02010609060101010101" pitchFamily="49" charset="-122"/>
                <a:ea typeface="楷体" panose="02010609060101010101" pitchFamily="49" charset="-122"/>
              </a:rPr>
              <a:t>祢</a:t>
            </a:r>
            <a:endParaRPr lang="en-US" altLang="zh-TW" sz="5400" dirty="0" smtClean="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4033794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88</TotalTime>
  <Words>826</Words>
  <Application>Microsoft Office PowerPoint</Application>
  <PresentationFormat>On-screen Show (4:3)</PresentationFormat>
  <Paragraphs>50</Paragraphs>
  <Slides>6</Slides>
  <Notes>6</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6</vt:i4>
      </vt:variant>
    </vt:vector>
  </HeadingPairs>
  <TitlesOfParts>
    <vt:vector size="17" baseType="lpstr">
      <vt:lpstr>楷体</vt:lpstr>
      <vt:lpstr>Arial</vt:lpstr>
      <vt:lpstr>Calibri</vt:lpstr>
      <vt:lpstr>Century Gothic</vt:lpstr>
      <vt:lpstr>Courier New</vt:lpstr>
      <vt:lpstr>Trebuchet MS</vt:lpstr>
      <vt:lpstr>Wingdings</vt:lpstr>
      <vt:lpstr>Wingdings 3</vt:lpstr>
      <vt:lpstr>1_Purple Template 1 Trebuchet</vt:lpstr>
      <vt:lpstr>White with Courier font for code slides</vt:lpstr>
      <vt:lpstr>Slice</vt:lpstr>
      <vt:lpstr>每當我瞻仰祢</vt:lpstr>
      <vt:lpstr>每當我瞻仰祢</vt:lpstr>
      <vt:lpstr>每當我瞻仰祢</vt:lpstr>
      <vt:lpstr>每當我瞻仰祢</vt:lpstr>
      <vt:lpstr>每當我瞻仰祢</vt:lpstr>
      <vt:lpstr>每當我瞻仰祢</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22</cp:revision>
  <dcterms:created xsi:type="dcterms:W3CDTF">2015-02-07T13:24:58Z</dcterms:created>
  <dcterms:modified xsi:type="dcterms:W3CDTF">2015-04-29T03:43:49Z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