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聖潔的敬拜</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a:latin typeface="楷体" panose="02010609060101010101" pitchFamily="49" charset="-122"/>
                <a:ea typeface="楷体" panose="02010609060101010101" pitchFamily="49" charset="-122"/>
              </a:rPr>
              <a:t>詞：游智婷、萬美蘭　</a:t>
            </a:r>
            <a:br>
              <a:rPr lang="zh-TW" altLang="en-US" sz="4800" dirty="0">
                <a:latin typeface="楷体" panose="02010609060101010101" pitchFamily="49" charset="-122"/>
                <a:ea typeface="楷体" panose="02010609060101010101" pitchFamily="49" charset="-122"/>
              </a:rPr>
            </a:br>
            <a:r>
              <a:rPr lang="zh-TW" altLang="en-US" sz="4800" dirty="0">
                <a:latin typeface="楷体" panose="02010609060101010101" pitchFamily="49" charset="-122"/>
                <a:ea typeface="楷体" panose="02010609060101010101" pitchFamily="49" charset="-122"/>
              </a:rPr>
              <a:t>曲：曾祥怡</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燃燒我們的</a:t>
            </a:r>
            <a:r>
              <a:rPr lang="zh-TW" altLang="en-US" sz="5400" dirty="0" smtClean="0">
                <a:latin typeface="楷体" panose="02010609060101010101" pitchFamily="49" charset="-122"/>
                <a:ea typeface="楷体" panose="02010609060101010101" pitchFamily="49" charset="-122"/>
              </a:rPr>
              <a:t>心 來</a:t>
            </a:r>
            <a:r>
              <a:rPr lang="zh-TW" altLang="en-US" sz="5400" dirty="0">
                <a:latin typeface="楷体" panose="02010609060101010101" pitchFamily="49" charset="-122"/>
                <a:ea typeface="楷体" panose="02010609060101010101" pitchFamily="49" charset="-122"/>
              </a:rPr>
              <a:t>行走這地</a:t>
            </a:r>
          </a:p>
          <a:p>
            <a:pPr marL="0" indent="0" algn="ctr">
              <a:buNone/>
            </a:pPr>
            <a:r>
              <a:rPr lang="zh-TW" altLang="en-US" sz="5400" dirty="0">
                <a:latin typeface="楷体" panose="02010609060101010101" pitchFamily="49" charset="-122"/>
                <a:ea typeface="楷体" panose="02010609060101010101" pitchFamily="49" charset="-122"/>
              </a:rPr>
              <a:t>帶著禱</a:t>
            </a:r>
            <a:r>
              <a:rPr lang="zh-TW" altLang="en-US" sz="5400" dirty="0" smtClean="0">
                <a:latin typeface="楷体" panose="02010609060101010101" pitchFamily="49" charset="-122"/>
                <a:ea typeface="楷体" panose="02010609060101010101" pitchFamily="49" charset="-122"/>
              </a:rPr>
              <a:t>告 宣</a:t>
            </a:r>
            <a:r>
              <a:rPr lang="zh-TW" altLang="en-US" sz="5400" dirty="0">
                <a:latin typeface="楷体" panose="02010609060101010101" pitchFamily="49" charset="-122"/>
                <a:ea typeface="楷体" panose="02010609060101010101" pitchFamily="49" charset="-122"/>
              </a:rPr>
              <a:t>告盼</a:t>
            </a:r>
            <a:r>
              <a:rPr lang="zh-TW" altLang="en-US" sz="5400" dirty="0" smtClean="0">
                <a:latin typeface="楷体" panose="02010609060101010101" pitchFamily="49" charset="-122"/>
                <a:ea typeface="楷体" panose="02010609060101010101" pitchFamily="49" charset="-122"/>
              </a:rPr>
              <a:t>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靠主耶穌聖</a:t>
            </a:r>
            <a:r>
              <a:rPr lang="zh-TW" altLang="en-US" sz="5400" dirty="0" smtClean="0">
                <a:latin typeface="楷体" panose="02010609060101010101" pitchFamily="49" charset="-122"/>
                <a:ea typeface="楷体" panose="02010609060101010101" pitchFamily="49" charset="-122"/>
              </a:rPr>
              <a:t>名 行</a:t>
            </a:r>
            <a:r>
              <a:rPr lang="zh-TW" altLang="en-US" sz="5400" dirty="0">
                <a:latin typeface="楷体" panose="02010609060101010101" pitchFamily="49" charset="-122"/>
                <a:ea typeface="楷体" panose="02010609060101010101" pitchFamily="49" charset="-122"/>
              </a:rPr>
              <a:t>出真理</a:t>
            </a:r>
          </a:p>
          <a:p>
            <a:pPr marL="0" indent="0" algn="ctr">
              <a:buNone/>
            </a:pPr>
            <a:r>
              <a:rPr lang="zh-TW" altLang="en-US" sz="5400" dirty="0">
                <a:latin typeface="楷体" panose="02010609060101010101" pitchFamily="49" charset="-122"/>
                <a:ea typeface="楷体" panose="02010609060101010101" pitchFamily="49" charset="-122"/>
              </a:rPr>
              <a:t>步步燃出聖潔火</a:t>
            </a:r>
            <a:r>
              <a:rPr lang="zh-TW" altLang="en-US" sz="5400" dirty="0" smtClean="0">
                <a:latin typeface="楷体" panose="02010609060101010101" pitchFamily="49" charset="-122"/>
                <a:ea typeface="楷体" panose="02010609060101010101" pitchFamily="49" charset="-122"/>
              </a:rPr>
              <a:t>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11552"/>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聖潔的敬</a:t>
            </a:r>
            <a:r>
              <a:rPr lang="zh-TW" altLang="en-US" sz="5400" dirty="0" smtClean="0">
                <a:latin typeface="楷体" panose="02010609060101010101" pitchFamily="49" charset="-122"/>
                <a:ea typeface="楷体" panose="02010609060101010101" pitchFamily="49" charset="-122"/>
              </a:rPr>
              <a:t>拜 愛</a:t>
            </a:r>
            <a:r>
              <a:rPr lang="zh-TW" altLang="en-US" sz="5400" dirty="0">
                <a:latin typeface="楷体" panose="02010609060101010101" pitchFamily="49" charset="-122"/>
                <a:ea typeface="楷体" panose="02010609060101010101" pitchFamily="49" charset="-122"/>
              </a:rPr>
              <a:t>主的精兵</a:t>
            </a:r>
          </a:p>
          <a:p>
            <a:pPr marL="0" indent="0" algn="ctr">
              <a:buNone/>
            </a:pPr>
            <a:r>
              <a:rPr lang="zh-TW" altLang="en-US" sz="5400" dirty="0">
                <a:latin typeface="楷体" panose="02010609060101010101" pitchFamily="49" charset="-122"/>
                <a:ea typeface="楷体" panose="02010609060101010101" pitchFamily="49" charset="-122"/>
              </a:rPr>
              <a:t>勇敢邁出福音的腳</a:t>
            </a:r>
            <a:r>
              <a:rPr lang="zh-TW" altLang="en-US" sz="5400" dirty="0" smtClean="0">
                <a:latin typeface="楷体" panose="02010609060101010101" pitchFamily="49" charset="-122"/>
                <a:ea typeface="楷体" panose="02010609060101010101" pitchFamily="49" charset="-122"/>
              </a:rPr>
              <a:t>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向世界宣</a:t>
            </a:r>
            <a:r>
              <a:rPr lang="zh-TW" altLang="en-US" sz="5400" dirty="0" smtClean="0">
                <a:latin typeface="楷体" panose="02010609060101010101" pitchFamily="49" charset="-122"/>
                <a:ea typeface="楷体" panose="02010609060101010101" pitchFamily="49" charset="-122"/>
              </a:rPr>
              <a:t>告 黑</a:t>
            </a:r>
            <a:r>
              <a:rPr lang="zh-TW" altLang="en-US" sz="5400" dirty="0">
                <a:latin typeface="楷体" panose="02010609060101010101" pitchFamily="49" charset="-122"/>
                <a:ea typeface="楷体" panose="02010609060101010101" pitchFamily="49" charset="-122"/>
              </a:rPr>
              <a:t>夜變榮耀日</a:t>
            </a:r>
          </a:p>
          <a:p>
            <a:pPr marL="0" indent="0" algn="ctr">
              <a:buNone/>
            </a:pPr>
            <a:r>
              <a:rPr lang="zh-TW" altLang="en-US" sz="5400" dirty="0">
                <a:latin typeface="楷体" panose="02010609060101010101" pitchFamily="49" charset="-122"/>
                <a:ea typeface="楷体" panose="02010609060101010101" pitchFamily="49" charset="-122"/>
              </a:rPr>
              <a:t>瘸腿要跳</a:t>
            </a:r>
            <a:r>
              <a:rPr lang="zh-TW" altLang="en-US" sz="5400" dirty="0" smtClean="0">
                <a:latin typeface="楷体" panose="02010609060101010101" pitchFamily="49" charset="-122"/>
                <a:ea typeface="楷体" panose="02010609060101010101" pitchFamily="49" charset="-122"/>
              </a:rPr>
              <a:t>舞 瞎</a:t>
            </a:r>
            <a:r>
              <a:rPr lang="zh-TW" altLang="en-US" sz="5400" dirty="0">
                <a:latin typeface="楷体" panose="02010609060101010101" pitchFamily="49" charset="-122"/>
                <a:ea typeface="楷体" panose="02010609060101010101" pitchFamily="49" charset="-122"/>
              </a:rPr>
              <a:t>眼得看</a:t>
            </a:r>
            <a:r>
              <a:rPr lang="zh-TW" altLang="en-US" sz="5400" dirty="0" smtClean="0">
                <a:latin typeface="楷体" panose="02010609060101010101" pitchFamily="49" charset="-122"/>
                <a:ea typeface="楷体" panose="02010609060101010101" pitchFamily="49" charset="-122"/>
              </a:rPr>
              <a:t>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潔淨這地</a:t>
            </a:r>
            <a:r>
              <a:rPr lang="zh-TW" altLang="en-US" sz="5400" dirty="0" smtClean="0">
                <a:latin typeface="楷体" panose="02010609060101010101" pitchFamily="49" charset="-122"/>
                <a:ea typeface="楷体" panose="02010609060101010101" pitchFamily="49" charset="-122"/>
              </a:rPr>
              <a:t>土 復</a:t>
            </a:r>
            <a:r>
              <a:rPr lang="zh-TW" altLang="en-US" sz="5400" dirty="0">
                <a:latin typeface="楷体" panose="02010609060101010101" pitchFamily="49" charset="-122"/>
                <a:ea typeface="楷体" panose="02010609060101010101" pitchFamily="49" charset="-122"/>
              </a:rPr>
              <a:t>興要來</a:t>
            </a:r>
            <a:r>
              <a:rPr lang="zh-TW" altLang="en-US" sz="5400" dirty="0" smtClean="0">
                <a:latin typeface="楷体" panose="02010609060101010101" pitchFamily="49" charset="-122"/>
                <a:ea typeface="楷体" panose="02010609060101010101" pitchFamily="49" charset="-122"/>
              </a:rPr>
              <a:t>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不畏懼黑暗權勢</a:t>
            </a:r>
          </a:p>
          <a:p>
            <a:pPr marL="0" indent="0" algn="ctr">
              <a:buNone/>
            </a:pPr>
            <a:r>
              <a:rPr lang="zh-TW" altLang="en-US" sz="5400" dirty="0">
                <a:latin typeface="楷体" panose="02010609060101010101" pitchFamily="49" charset="-122"/>
                <a:ea typeface="楷体" panose="02010609060101010101" pitchFamily="49" charset="-122"/>
              </a:rPr>
              <a:t>堅立於救恩磐石</a:t>
            </a:r>
          </a:p>
          <a:p>
            <a:pPr marL="0" indent="0" algn="ctr">
              <a:buNone/>
            </a:pPr>
            <a:r>
              <a:rPr lang="zh-TW" altLang="en-US" sz="5400" dirty="0">
                <a:latin typeface="楷体" panose="02010609060101010101" pitchFamily="49" charset="-122"/>
                <a:ea typeface="楷体" panose="02010609060101010101" pitchFamily="49" charset="-122"/>
              </a:rPr>
              <a:t>齊聲向全地宣告</a:t>
            </a:r>
          </a:p>
          <a:p>
            <a:pPr marL="0" indent="0" algn="ctr">
              <a:buNone/>
            </a:pPr>
            <a:r>
              <a:rPr lang="zh-TW" altLang="en-US" sz="5400" dirty="0">
                <a:latin typeface="楷体" panose="02010609060101010101" pitchFamily="49" charset="-122"/>
                <a:ea typeface="楷体" panose="02010609060101010101" pitchFamily="49" charset="-122"/>
              </a:rPr>
              <a:t>主的大能和救</a:t>
            </a:r>
            <a:r>
              <a:rPr lang="zh-TW" altLang="en-US" sz="5400" dirty="0" smtClean="0">
                <a:latin typeface="楷体" panose="02010609060101010101" pitchFamily="49" charset="-122"/>
                <a:ea typeface="楷体" panose="02010609060101010101" pitchFamily="49" charset="-122"/>
              </a:rPr>
              <a:t>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2105202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23</TotalTime>
  <Words>552</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聖潔的敬拜</vt:lpstr>
      <vt:lpstr>聖潔的敬拜</vt:lpstr>
      <vt:lpstr>聖潔的敬拜</vt:lpstr>
      <vt:lpstr>聖潔的敬拜</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6</cp:revision>
  <dcterms:created xsi:type="dcterms:W3CDTF">2015-02-07T13:24:58Z</dcterms:created>
  <dcterms:modified xsi:type="dcterms:W3CDTF">2015-02-07T13:54:18Z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