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8"/>
  </p:notesMasterIdLst>
  <p:sldIdLst>
    <p:sldId id="257" r:id="rId4"/>
    <p:sldId id="258" r:id="rId5"/>
    <p:sldId id="259" r:id="rId6"/>
    <p:sldId id="26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96" y="-3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ableStyles" Target="tableStyle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2/7/2015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2/7/2015 8:49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2/7/2015 8:50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2/7/2015 8:51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2/7/2015 8:53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362200"/>
            <a:ext cx="7681913" cy="837695"/>
          </a:xfrm>
        </p:spPr>
        <p:txBody>
          <a:bodyPr/>
          <a:lstStyle/>
          <a:p>
            <a:pPr algn="ctr"/>
            <a:r>
              <a:rPr lang="zh-TW" altLang="en-US" dirty="0">
                <a:effectLst/>
                <a:latin typeface="楷体" panose="02010609060101010101" pitchFamily="49" charset="-122"/>
                <a:ea typeface="楷体" panose="02010609060101010101" pitchFamily="49" charset="-122"/>
              </a:rPr>
              <a:t>聖潔的敬拜</a:t>
            </a:r>
            <a:endParaRPr lang="zh-TW" altLang="en-US" dirty="0">
              <a:effectLst/>
              <a:latin typeface="楷体" panose="02010609060101010101" pitchFamily="49" charset="-122"/>
              <a:ea typeface="楷体" panose="02010609060101010101" pitchFamily="49" charset="-122"/>
            </a:endParaRPr>
          </a:p>
        </p:txBody>
      </p:sp>
      <p:sp>
        <p:nvSpPr>
          <p:cNvPr id="3" name="Subtitle 2"/>
          <p:cNvSpPr>
            <a:spLocks noGrp="1"/>
          </p:cNvSpPr>
          <p:nvPr>
            <p:ph type="subTitle" idx="1"/>
          </p:nvPr>
        </p:nvSpPr>
        <p:spPr>
          <a:xfrm>
            <a:off x="730249" y="4344988"/>
            <a:ext cx="7681913" cy="1293812"/>
          </a:xfrm>
        </p:spPr>
        <p:txBody>
          <a:bodyPr/>
          <a:lstStyle/>
          <a:p>
            <a:pPr algn="ctr"/>
            <a:r>
              <a:rPr lang="zh-TW" altLang="en-US" sz="4800" dirty="0">
                <a:latin typeface="楷体" panose="02010609060101010101" pitchFamily="49" charset="-122"/>
                <a:ea typeface="楷体" panose="02010609060101010101" pitchFamily="49" charset="-122"/>
              </a:rPr>
              <a:t>詞：游智婷、萬美蘭　</a:t>
            </a:r>
            <a:br>
              <a:rPr lang="zh-TW" altLang="en-US" sz="4800" dirty="0">
                <a:latin typeface="楷体" panose="02010609060101010101" pitchFamily="49" charset="-122"/>
                <a:ea typeface="楷体" panose="02010609060101010101" pitchFamily="49" charset="-122"/>
              </a:rPr>
            </a:br>
            <a:r>
              <a:rPr lang="zh-TW" altLang="en-US" sz="4800" dirty="0">
                <a:latin typeface="楷体" panose="02010609060101010101" pitchFamily="49" charset="-122"/>
                <a:ea typeface="楷体" panose="02010609060101010101" pitchFamily="49" charset="-122"/>
              </a:rPr>
              <a:t>曲：曾祥怡</a:t>
            </a:r>
            <a:endParaRPr lang="en-US" sz="48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聖潔的敬拜</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411552"/>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燃燒我們的</a:t>
            </a:r>
            <a:r>
              <a:rPr lang="zh-TW" altLang="en-US" sz="5400" dirty="0" smtClean="0">
                <a:latin typeface="楷体" panose="02010609060101010101" pitchFamily="49" charset="-122"/>
                <a:ea typeface="楷体" panose="02010609060101010101" pitchFamily="49" charset="-122"/>
              </a:rPr>
              <a:t>心 來</a:t>
            </a:r>
            <a:r>
              <a:rPr lang="zh-TW" altLang="en-US" sz="5400" dirty="0">
                <a:latin typeface="楷体" panose="02010609060101010101" pitchFamily="49" charset="-122"/>
                <a:ea typeface="楷体" panose="02010609060101010101" pitchFamily="49" charset="-122"/>
              </a:rPr>
              <a:t>行走這地</a:t>
            </a:r>
          </a:p>
          <a:p>
            <a:pPr marL="0" indent="0" algn="ctr">
              <a:buNone/>
            </a:pPr>
            <a:r>
              <a:rPr lang="zh-TW" altLang="en-US" sz="5400" dirty="0">
                <a:latin typeface="楷体" panose="02010609060101010101" pitchFamily="49" charset="-122"/>
                <a:ea typeface="楷体" panose="02010609060101010101" pitchFamily="49" charset="-122"/>
              </a:rPr>
              <a:t>帶著禱</a:t>
            </a:r>
            <a:r>
              <a:rPr lang="zh-TW" altLang="en-US" sz="5400" dirty="0" smtClean="0">
                <a:latin typeface="楷体" panose="02010609060101010101" pitchFamily="49" charset="-122"/>
                <a:ea typeface="楷体" panose="02010609060101010101" pitchFamily="49" charset="-122"/>
              </a:rPr>
              <a:t>告 宣</a:t>
            </a:r>
            <a:r>
              <a:rPr lang="zh-TW" altLang="en-US" sz="5400" dirty="0">
                <a:latin typeface="楷体" panose="02010609060101010101" pitchFamily="49" charset="-122"/>
                <a:ea typeface="楷体" panose="02010609060101010101" pitchFamily="49" charset="-122"/>
              </a:rPr>
              <a:t>告盼</a:t>
            </a:r>
            <a:r>
              <a:rPr lang="zh-TW" altLang="en-US" sz="5400" dirty="0" smtClean="0">
                <a:latin typeface="楷体" panose="02010609060101010101" pitchFamily="49" charset="-122"/>
                <a:ea typeface="楷体" panose="02010609060101010101" pitchFamily="49" charset="-122"/>
              </a:rPr>
              <a:t>望</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靠主耶穌聖</a:t>
            </a:r>
            <a:r>
              <a:rPr lang="zh-TW" altLang="en-US" sz="5400" dirty="0" smtClean="0">
                <a:latin typeface="楷体" panose="02010609060101010101" pitchFamily="49" charset="-122"/>
                <a:ea typeface="楷体" panose="02010609060101010101" pitchFamily="49" charset="-122"/>
              </a:rPr>
              <a:t>名 行</a:t>
            </a:r>
            <a:r>
              <a:rPr lang="zh-TW" altLang="en-US" sz="5400" dirty="0">
                <a:latin typeface="楷体" panose="02010609060101010101" pitchFamily="49" charset="-122"/>
                <a:ea typeface="楷体" panose="02010609060101010101" pitchFamily="49" charset="-122"/>
              </a:rPr>
              <a:t>出真理</a:t>
            </a:r>
          </a:p>
          <a:p>
            <a:pPr marL="0" indent="0" algn="ctr">
              <a:buNone/>
            </a:pPr>
            <a:r>
              <a:rPr lang="zh-TW" altLang="en-US" sz="5400" dirty="0">
                <a:latin typeface="楷体" panose="02010609060101010101" pitchFamily="49" charset="-122"/>
                <a:ea typeface="楷体" panose="02010609060101010101" pitchFamily="49" charset="-122"/>
              </a:rPr>
              <a:t>步步燃出聖潔火</a:t>
            </a:r>
            <a:r>
              <a:rPr lang="zh-TW" altLang="en-US" sz="5400" dirty="0" smtClean="0">
                <a:latin typeface="楷体" panose="02010609060101010101" pitchFamily="49" charset="-122"/>
                <a:ea typeface="楷体" panose="02010609060101010101" pitchFamily="49" charset="-122"/>
              </a:rPr>
              <a:t>焰</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聖潔的敬拜</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411552"/>
            <a:ext cx="8382000" cy="4404283"/>
          </a:xfrm>
        </p:spPr>
        <p:txBody>
          <a:bodyPr/>
          <a:lstStyle/>
          <a:p>
            <a:pPr marL="0" indent="0" algn="ctr">
              <a:buNone/>
            </a:pPr>
            <a:r>
              <a:rPr lang="zh-TW" altLang="en-US" sz="5400" dirty="0">
                <a:latin typeface="楷体" panose="02010609060101010101" pitchFamily="49" charset="-122"/>
                <a:ea typeface="楷体" panose="02010609060101010101" pitchFamily="49" charset="-122"/>
              </a:rPr>
              <a:t>聖潔的敬</a:t>
            </a:r>
            <a:r>
              <a:rPr lang="zh-TW" altLang="en-US" sz="5400" dirty="0" smtClean="0">
                <a:latin typeface="楷体" panose="02010609060101010101" pitchFamily="49" charset="-122"/>
                <a:ea typeface="楷体" panose="02010609060101010101" pitchFamily="49" charset="-122"/>
              </a:rPr>
              <a:t>拜 愛</a:t>
            </a:r>
            <a:r>
              <a:rPr lang="zh-TW" altLang="en-US" sz="5400" dirty="0">
                <a:latin typeface="楷体" panose="02010609060101010101" pitchFamily="49" charset="-122"/>
                <a:ea typeface="楷体" panose="02010609060101010101" pitchFamily="49" charset="-122"/>
              </a:rPr>
              <a:t>主的精兵</a:t>
            </a:r>
          </a:p>
          <a:p>
            <a:pPr marL="0" indent="0" algn="ctr">
              <a:buNone/>
            </a:pPr>
            <a:r>
              <a:rPr lang="zh-TW" altLang="en-US" sz="5400" dirty="0">
                <a:latin typeface="楷体" panose="02010609060101010101" pitchFamily="49" charset="-122"/>
                <a:ea typeface="楷体" panose="02010609060101010101" pitchFamily="49" charset="-122"/>
              </a:rPr>
              <a:t>勇敢邁出福音的腳</a:t>
            </a:r>
            <a:r>
              <a:rPr lang="zh-TW" altLang="en-US" sz="5400" dirty="0" smtClean="0">
                <a:latin typeface="楷体" panose="02010609060101010101" pitchFamily="49" charset="-122"/>
                <a:ea typeface="楷体" panose="02010609060101010101" pitchFamily="49" charset="-122"/>
              </a:rPr>
              <a:t>步</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向世界宣</a:t>
            </a:r>
            <a:r>
              <a:rPr lang="zh-TW" altLang="en-US" sz="5400" dirty="0" smtClean="0">
                <a:latin typeface="楷体" panose="02010609060101010101" pitchFamily="49" charset="-122"/>
                <a:ea typeface="楷体" panose="02010609060101010101" pitchFamily="49" charset="-122"/>
              </a:rPr>
              <a:t>告 黑</a:t>
            </a:r>
            <a:r>
              <a:rPr lang="zh-TW" altLang="en-US" sz="5400" dirty="0">
                <a:latin typeface="楷体" panose="02010609060101010101" pitchFamily="49" charset="-122"/>
                <a:ea typeface="楷体" panose="02010609060101010101" pitchFamily="49" charset="-122"/>
              </a:rPr>
              <a:t>夜變榮耀日</a:t>
            </a:r>
          </a:p>
          <a:p>
            <a:pPr marL="0" indent="0" algn="ctr">
              <a:buNone/>
            </a:pPr>
            <a:r>
              <a:rPr lang="zh-TW" altLang="en-US" sz="5400" dirty="0">
                <a:latin typeface="楷体" panose="02010609060101010101" pitchFamily="49" charset="-122"/>
                <a:ea typeface="楷体" panose="02010609060101010101" pitchFamily="49" charset="-122"/>
              </a:rPr>
              <a:t>瘸腿要跳</a:t>
            </a:r>
            <a:r>
              <a:rPr lang="zh-TW" altLang="en-US" sz="5400" dirty="0" smtClean="0">
                <a:latin typeface="楷体" panose="02010609060101010101" pitchFamily="49" charset="-122"/>
                <a:ea typeface="楷体" panose="02010609060101010101" pitchFamily="49" charset="-122"/>
              </a:rPr>
              <a:t>舞 瞎</a:t>
            </a:r>
            <a:r>
              <a:rPr lang="zh-TW" altLang="en-US" sz="5400" dirty="0">
                <a:latin typeface="楷体" panose="02010609060101010101" pitchFamily="49" charset="-122"/>
                <a:ea typeface="楷体" panose="02010609060101010101" pitchFamily="49" charset="-122"/>
              </a:rPr>
              <a:t>眼得看</a:t>
            </a:r>
            <a:r>
              <a:rPr lang="zh-TW" altLang="en-US" sz="5400" dirty="0" smtClean="0">
                <a:latin typeface="楷体" panose="02010609060101010101" pitchFamily="49" charset="-122"/>
                <a:ea typeface="楷体" panose="02010609060101010101" pitchFamily="49" charset="-122"/>
              </a:rPr>
              <a:t>見</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潔淨這地</a:t>
            </a:r>
            <a:r>
              <a:rPr lang="zh-TW" altLang="en-US" sz="5400" dirty="0" smtClean="0">
                <a:latin typeface="楷体" panose="02010609060101010101" pitchFamily="49" charset="-122"/>
                <a:ea typeface="楷体" panose="02010609060101010101" pitchFamily="49" charset="-122"/>
              </a:rPr>
              <a:t>土 復</a:t>
            </a:r>
            <a:r>
              <a:rPr lang="zh-TW" altLang="en-US" sz="5400" dirty="0">
                <a:latin typeface="楷体" panose="02010609060101010101" pitchFamily="49" charset="-122"/>
                <a:ea typeface="楷体" panose="02010609060101010101" pitchFamily="49" charset="-122"/>
              </a:rPr>
              <a:t>興要來</a:t>
            </a:r>
            <a:r>
              <a:rPr lang="zh-TW" altLang="en-US" sz="5400" dirty="0" smtClean="0">
                <a:latin typeface="楷体" panose="02010609060101010101" pitchFamily="49" charset="-122"/>
                <a:ea typeface="楷体" panose="02010609060101010101" pitchFamily="49" charset="-122"/>
              </a:rPr>
              <a:t>臨</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555411246"/>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聖潔的敬拜</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411552"/>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不畏懼黑暗權勢</a:t>
            </a:r>
          </a:p>
          <a:p>
            <a:pPr marL="0" indent="0" algn="ctr">
              <a:buNone/>
            </a:pPr>
            <a:r>
              <a:rPr lang="zh-TW" altLang="en-US" sz="5400" dirty="0">
                <a:latin typeface="楷体" panose="02010609060101010101" pitchFamily="49" charset="-122"/>
                <a:ea typeface="楷体" panose="02010609060101010101" pitchFamily="49" charset="-122"/>
              </a:rPr>
              <a:t>堅立於救恩磐石</a:t>
            </a:r>
          </a:p>
          <a:p>
            <a:pPr marL="0" indent="0" algn="ctr">
              <a:buNone/>
            </a:pPr>
            <a:r>
              <a:rPr lang="zh-TW" altLang="en-US" sz="5400" dirty="0">
                <a:latin typeface="楷体" panose="02010609060101010101" pitchFamily="49" charset="-122"/>
                <a:ea typeface="楷体" panose="02010609060101010101" pitchFamily="49" charset="-122"/>
              </a:rPr>
              <a:t>齊聲向全地宣告</a:t>
            </a:r>
          </a:p>
          <a:p>
            <a:pPr marL="0" indent="0" algn="ctr">
              <a:buNone/>
            </a:pPr>
            <a:r>
              <a:rPr lang="zh-TW" altLang="en-US" sz="5400" dirty="0">
                <a:latin typeface="楷体" panose="02010609060101010101" pitchFamily="49" charset="-122"/>
                <a:ea typeface="楷体" panose="02010609060101010101" pitchFamily="49" charset="-122"/>
              </a:rPr>
              <a:t>主的大能和救</a:t>
            </a:r>
            <a:r>
              <a:rPr lang="zh-TW" altLang="en-US" sz="5400" dirty="0" smtClean="0">
                <a:latin typeface="楷体" panose="02010609060101010101" pitchFamily="49" charset="-122"/>
                <a:ea typeface="楷体" panose="02010609060101010101" pitchFamily="49" charset="-122"/>
              </a:rPr>
              <a:t>恩</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521052022"/>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23</TotalTime>
  <Words>552</Words>
  <Application>Microsoft Office PowerPoint</Application>
  <PresentationFormat>On-screen Show (4:3)</PresentationFormat>
  <Paragraphs>34</Paragraphs>
  <Slides>4</Slides>
  <Notes>4</Notes>
  <HiddenSlides>0</HiddenSlides>
  <MMClips>0</MMClips>
  <ScaleCrop>false</ScaleCrop>
  <HeadingPairs>
    <vt:vector size="4" baseType="variant">
      <vt:variant>
        <vt:lpstr>Theme</vt:lpstr>
      </vt:variant>
      <vt:variant>
        <vt:i4>2</vt:i4>
      </vt:variant>
      <vt:variant>
        <vt:lpstr>Slide Titles</vt:lpstr>
      </vt:variant>
      <vt:variant>
        <vt:i4>4</vt:i4>
      </vt:variant>
    </vt:vector>
  </HeadingPairs>
  <TitlesOfParts>
    <vt:vector size="6" baseType="lpstr">
      <vt:lpstr>1_Purple Template 1 Trebuchet</vt:lpstr>
      <vt:lpstr>White with Courier font for code slides</vt:lpstr>
      <vt:lpstr>聖潔的敬拜</vt:lpstr>
      <vt:lpstr>聖潔的敬拜</vt:lpstr>
      <vt:lpstr>聖潔的敬拜</vt:lpstr>
      <vt:lpstr>聖潔的敬拜</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Chingsville</cp:lastModifiedBy>
  <cp:revision>6</cp:revision>
  <dcterms:created xsi:type="dcterms:W3CDTF">2015-02-07T13:24:58Z</dcterms:created>
  <dcterms:modified xsi:type="dcterms:W3CDTF">2015-02-07T13:54:18Z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