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7"/>
  </p:notesMasterIdLst>
  <p:sldIdLst>
    <p:sldId id="257" r:id="rId4"/>
    <p:sldId id="258" r:id="rId5"/>
    <p:sldId id="259"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78" y="3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2.xml"/><Relationship Id="rId7" Type="http://schemas.openxmlformats.org/officeDocument/2006/relationships/notesMaster" Target="notesMasters/notesMaster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12/24/2015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12/24/2015 3:12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9966773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12/24/2015 3:17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25422656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12/24/2015 3:17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16106700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133600"/>
            <a:ext cx="7681913" cy="1294895"/>
          </a:xfrm>
        </p:spPr>
        <p:txBody>
          <a:bodyPr/>
          <a:lstStyle/>
          <a:p>
            <a:pPr algn="ctr"/>
            <a:r>
              <a:rPr lang="zh-TW" altLang="en-US" dirty="0">
                <a:effectLst/>
                <a:latin typeface="楷体" panose="02010609060101010101" pitchFamily="49" charset="-122"/>
                <a:ea typeface="楷体" panose="02010609060101010101" pitchFamily="49" charset="-122"/>
              </a:rPr>
              <a:t>如鹿切幕溪水</a:t>
            </a:r>
            <a:endParaRPr lang="zh-TW" altLang="en-US" dirty="0">
              <a:effectLst/>
              <a:latin typeface="楷体" panose="02010609060101010101" pitchFamily="49" charset="-122"/>
              <a:ea typeface="楷体" panose="02010609060101010101" pitchFamily="49" charset="-122"/>
            </a:endParaRPr>
          </a:p>
        </p:txBody>
      </p:sp>
      <p:sp>
        <p:nvSpPr>
          <p:cNvPr id="3" name="Subtitle 2"/>
          <p:cNvSpPr>
            <a:spLocks noGrp="1"/>
          </p:cNvSpPr>
          <p:nvPr>
            <p:ph type="subTitle" idx="1"/>
          </p:nvPr>
        </p:nvSpPr>
        <p:spPr>
          <a:xfrm>
            <a:off x="730249" y="4344988"/>
            <a:ext cx="7681913" cy="684212"/>
          </a:xfrm>
        </p:spPr>
        <p:txBody>
          <a:bodyPr/>
          <a:lstStyle/>
          <a:p>
            <a:pPr algn="ctr"/>
            <a:r>
              <a:rPr lang="zh-TW" altLang="en-US" sz="4800" dirty="0" smtClean="0">
                <a:latin typeface="楷体" panose="02010609060101010101" pitchFamily="49" charset="-122"/>
                <a:ea typeface="楷体" panose="02010609060101010101" pitchFamily="49" charset="-122"/>
              </a:rPr>
              <a:t>編配：翔巴德</a:t>
            </a:r>
            <a:endParaRPr lang="en-US" dirty="0">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如鹿切幕溪水</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神</a:t>
            </a:r>
            <a:r>
              <a:rPr lang="zh-TW" altLang="en-US" sz="5400" dirty="0" smtClean="0">
                <a:latin typeface="楷体" panose="02010609060101010101" pitchFamily="49" charset="-122"/>
                <a:ea typeface="楷体" panose="02010609060101010101" pitchFamily="49" charset="-122"/>
              </a:rPr>
              <a:t>啊我</a:t>
            </a:r>
            <a:r>
              <a:rPr lang="zh-TW" altLang="en-US" sz="5400" dirty="0">
                <a:latin typeface="楷体" panose="02010609060101010101" pitchFamily="49" charset="-122"/>
                <a:ea typeface="楷体" panose="02010609060101010101" pitchFamily="49" charset="-122"/>
              </a:rPr>
              <a:t>的心切</a:t>
            </a:r>
            <a:r>
              <a:rPr lang="zh-TW" altLang="en-US" sz="5400" dirty="0" smtClean="0">
                <a:latin typeface="楷体" panose="02010609060101010101" pitchFamily="49" charset="-122"/>
                <a:ea typeface="楷体" panose="02010609060101010101" pitchFamily="49" charset="-122"/>
              </a:rPr>
              <a:t>慕祢</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如</a:t>
            </a:r>
            <a:r>
              <a:rPr lang="zh-TW" altLang="en-US" sz="5400" dirty="0">
                <a:latin typeface="楷体" panose="02010609060101010101" pitchFamily="49" charset="-122"/>
                <a:ea typeface="楷体" panose="02010609060101010101" pitchFamily="49" charset="-122"/>
              </a:rPr>
              <a:t>鹿切慕溪</a:t>
            </a:r>
            <a:r>
              <a:rPr lang="zh-TW" altLang="en-US" sz="5400" dirty="0" smtClean="0">
                <a:latin typeface="楷体" panose="02010609060101010101" pitchFamily="49" charset="-122"/>
                <a:ea typeface="楷体" panose="02010609060101010101" pitchFamily="49" charset="-122"/>
              </a:rPr>
              <a:t>水</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惟</a:t>
            </a:r>
            <a:r>
              <a:rPr lang="zh-TW" altLang="en-US" sz="5400" dirty="0" smtClean="0">
                <a:latin typeface="楷体" panose="02010609060101010101" pitchFamily="49" charset="-122"/>
                <a:ea typeface="楷体" panose="02010609060101010101" pitchFamily="49" charset="-122"/>
              </a:rPr>
              <a:t>有</a:t>
            </a: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是</a:t>
            </a:r>
            <a:r>
              <a:rPr lang="zh-TW" altLang="en-US" sz="5400" dirty="0">
                <a:latin typeface="楷体" panose="02010609060101010101" pitchFamily="49" charset="-122"/>
                <a:ea typeface="楷体" panose="02010609060101010101" pitchFamily="49" charset="-122"/>
              </a:rPr>
              <a:t>我心所</a:t>
            </a:r>
            <a:r>
              <a:rPr lang="zh-TW" altLang="en-US" sz="5400" dirty="0" smtClean="0">
                <a:latin typeface="楷体" panose="02010609060101010101" pitchFamily="49" charset="-122"/>
                <a:ea typeface="楷体" panose="02010609060101010101" pitchFamily="49" charset="-122"/>
              </a:rPr>
              <a:t>愛</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渴慕來敬</a:t>
            </a:r>
            <a:r>
              <a:rPr lang="zh-TW" altLang="en-US" sz="5400" dirty="0" smtClean="0">
                <a:latin typeface="楷体" panose="02010609060101010101" pitchFamily="49" charset="-122"/>
                <a:ea typeface="楷体" panose="02010609060101010101" pitchFamily="49" charset="-122"/>
              </a:rPr>
              <a:t>拜</a:t>
            </a:r>
            <a:r>
              <a:rPr lang="zh-TW" altLang="en-US" sz="5400" dirty="0">
                <a:latin typeface="楷体" panose="02010609060101010101" pitchFamily="49" charset="-122"/>
                <a:ea typeface="楷体" panose="02010609060101010101" pitchFamily="49" charset="-122"/>
              </a:rPr>
              <a:t>祢</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如鹿切幕溪水</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是</a:t>
            </a:r>
            <a:r>
              <a:rPr lang="zh-TW" altLang="en-US" sz="5400" dirty="0">
                <a:latin typeface="楷体" panose="02010609060101010101" pitchFamily="49" charset="-122"/>
                <a:ea typeface="楷体" panose="02010609060101010101" pitchFamily="49" charset="-122"/>
              </a:rPr>
              <a:t>我的力量盾</a:t>
            </a:r>
            <a:r>
              <a:rPr lang="zh-TW" altLang="en-US" sz="5400" dirty="0" smtClean="0">
                <a:latin typeface="楷体" panose="02010609060101010101" pitchFamily="49" charset="-122"/>
                <a:ea typeface="楷体" panose="02010609060101010101" pitchFamily="49" charset="-122"/>
              </a:rPr>
              <a:t>牌</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靈單單降服</a:t>
            </a:r>
            <a:r>
              <a:rPr lang="zh-TW" altLang="en-US" sz="5400" dirty="0" smtClean="0">
                <a:latin typeface="楷体" panose="02010609060101010101" pitchFamily="49" charset="-122"/>
                <a:ea typeface="楷体" panose="02010609060101010101" pitchFamily="49" charset="-122"/>
              </a:rPr>
              <a:t>於</a:t>
            </a:r>
            <a:r>
              <a:rPr lang="zh-TW" altLang="en-US" sz="5400" dirty="0">
                <a:latin typeface="楷体" panose="02010609060101010101" pitchFamily="49" charset="-122"/>
                <a:ea typeface="楷体" panose="02010609060101010101" pitchFamily="49" charset="-122"/>
              </a:rPr>
              <a:t>祢</a:t>
            </a:r>
          </a:p>
          <a:p>
            <a:pPr marL="0" indent="0" algn="ctr">
              <a:buNone/>
            </a:pPr>
            <a:r>
              <a:rPr lang="zh-TW" altLang="en-US" sz="5400" dirty="0">
                <a:latin typeface="楷体" panose="02010609060101010101" pitchFamily="49" charset="-122"/>
                <a:ea typeface="楷体" panose="02010609060101010101" pitchFamily="49" charset="-122"/>
              </a:rPr>
              <a:t>惟</a:t>
            </a:r>
            <a:r>
              <a:rPr lang="zh-TW" altLang="en-US" sz="5400" dirty="0" smtClean="0">
                <a:latin typeface="楷体" panose="02010609060101010101" pitchFamily="49" charset="-122"/>
                <a:ea typeface="楷体" panose="02010609060101010101" pitchFamily="49" charset="-122"/>
              </a:rPr>
              <a:t>有</a:t>
            </a: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是</a:t>
            </a:r>
            <a:r>
              <a:rPr lang="zh-TW" altLang="en-US" sz="5400" dirty="0">
                <a:latin typeface="楷体" panose="02010609060101010101" pitchFamily="49" charset="-122"/>
                <a:ea typeface="楷体" panose="02010609060101010101" pitchFamily="49" charset="-122"/>
              </a:rPr>
              <a:t>我心所</a:t>
            </a:r>
            <a:r>
              <a:rPr lang="zh-TW" altLang="en-US" sz="5400" dirty="0" smtClean="0">
                <a:latin typeface="楷体" panose="02010609060101010101" pitchFamily="49" charset="-122"/>
                <a:ea typeface="楷体" panose="02010609060101010101" pitchFamily="49" charset="-122"/>
              </a:rPr>
              <a:t>愛</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渴慕來敬</a:t>
            </a:r>
            <a:r>
              <a:rPr lang="zh-TW" altLang="en-US" sz="5400" dirty="0" smtClean="0">
                <a:latin typeface="楷体" panose="02010609060101010101" pitchFamily="49" charset="-122"/>
                <a:ea typeface="楷体" panose="02010609060101010101" pitchFamily="49" charset="-122"/>
              </a:rPr>
              <a:t>拜</a:t>
            </a:r>
            <a:r>
              <a:rPr lang="zh-TW" altLang="en-US" sz="5400" dirty="0">
                <a:latin typeface="楷体" panose="02010609060101010101" pitchFamily="49" charset="-122"/>
                <a:ea typeface="楷体" panose="02010609060101010101" pitchFamily="49" charset="-122"/>
              </a:rPr>
              <a:t>祢</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168610105"/>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86</TotalTime>
  <Words>390</Words>
  <Application>Microsoft Office PowerPoint</Application>
  <PresentationFormat>On-screen Show (4:3)</PresentationFormat>
  <Paragraphs>24</Paragraphs>
  <Slides>3</Slides>
  <Notes>3</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vt:i4>
      </vt:variant>
    </vt:vector>
  </HeadingPairs>
  <TitlesOfParts>
    <vt:vector size="11" baseType="lpstr">
      <vt:lpstr>楷体</vt:lpstr>
      <vt:lpstr>Arial</vt:lpstr>
      <vt:lpstr>Calibri</vt:lpstr>
      <vt:lpstr>Courier New</vt:lpstr>
      <vt:lpstr>Trebuchet MS</vt:lpstr>
      <vt:lpstr>Wingdings</vt:lpstr>
      <vt:lpstr>1_Purple Template 1 Trebuchet</vt:lpstr>
      <vt:lpstr>White with Courier font for code slides</vt:lpstr>
      <vt:lpstr>如鹿切幕溪水</vt:lpstr>
      <vt:lpstr>如鹿切幕溪水</vt:lpstr>
      <vt:lpstr>如鹿切幕溪水</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Yuan-Ching Chen</cp:lastModifiedBy>
  <cp:revision>24</cp:revision>
  <dcterms:created xsi:type="dcterms:W3CDTF">2015-02-07T13:24:58Z</dcterms:created>
  <dcterms:modified xsi:type="dcterms:W3CDTF">2015-12-24T20:18:25Z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