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23271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4000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1237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耶和華靠近傷心的人</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耶和華靠近傷心的人</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耶和華靠近傷心的</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拯</a:t>
            </a:r>
            <a:r>
              <a:rPr lang="zh-TW" altLang="en-US" sz="5400" dirty="0">
                <a:latin typeface="楷体" panose="02010609060101010101" pitchFamily="49" charset="-122"/>
                <a:ea typeface="楷体" panose="02010609060101010101" pitchFamily="49" charset="-122"/>
              </a:rPr>
              <a:t>救靈性痛悔的</a:t>
            </a:r>
            <a:r>
              <a:rPr lang="zh-TW" altLang="en-US" sz="5400" dirty="0" smtClean="0">
                <a:latin typeface="楷体" panose="02010609060101010101" pitchFamily="49" charset="-122"/>
                <a:ea typeface="楷体" panose="02010609060101010101" pitchFamily="49" charset="-122"/>
              </a:rPr>
              <a:t>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的心感受主恩的美</a:t>
            </a:r>
            <a:r>
              <a:rPr lang="zh-TW" altLang="en-US" sz="5400" dirty="0" smtClean="0">
                <a:latin typeface="楷体" panose="02010609060101010101" pitchFamily="49" charset="-122"/>
                <a:ea typeface="楷体" panose="02010609060101010101" pitchFamily="49" charset="-122"/>
              </a:rPr>
              <a:t>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敬</a:t>
            </a:r>
            <a:r>
              <a:rPr lang="zh-TW" altLang="en-US" sz="5400" dirty="0">
                <a:latin typeface="楷体" panose="02010609060101010101" pitchFamily="49" charset="-122"/>
                <a:ea typeface="楷体" panose="02010609060101010101" pitchFamily="49" charset="-122"/>
              </a:rPr>
              <a:t>畏祂的什麼都不</a:t>
            </a:r>
            <a:r>
              <a:rPr lang="zh-TW" altLang="en-US" sz="5400" dirty="0" smtClean="0">
                <a:latin typeface="楷体" panose="02010609060101010101" pitchFamily="49" charset="-122"/>
                <a:ea typeface="楷体" panose="02010609060101010101" pitchFamily="49" charset="-122"/>
              </a:rPr>
              <a:t>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耶和華靠近傷心的人</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耶和華垂聽困苦人呼</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救</a:t>
            </a:r>
            <a:r>
              <a:rPr lang="zh-TW" altLang="en-US" sz="5400" dirty="0">
                <a:latin typeface="楷体" panose="02010609060101010101" pitchFamily="49" charset="-122"/>
                <a:ea typeface="楷体" panose="02010609060101010101" pitchFamily="49" charset="-122"/>
              </a:rPr>
              <a:t>我脫離一切患</a:t>
            </a:r>
            <a:r>
              <a:rPr lang="zh-TW" altLang="en-US" sz="5400" dirty="0" smtClean="0">
                <a:latin typeface="楷体" panose="02010609060101010101" pitchFamily="49" charset="-122"/>
                <a:ea typeface="楷体" panose="02010609060101010101" pitchFamily="49" charset="-122"/>
              </a:rPr>
              <a:t>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必在四圍安營搭救</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信</a:t>
            </a:r>
            <a:r>
              <a:rPr lang="zh-TW" altLang="en-US" sz="5400" dirty="0">
                <a:latin typeface="楷体" panose="02010609060101010101" pitchFamily="49" charset="-122"/>
                <a:ea typeface="楷体" panose="02010609060101010101" pitchFamily="49" charset="-122"/>
              </a:rPr>
              <a:t>靠祂的什麼都不</a:t>
            </a:r>
            <a:r>
              <a:rPr lang="zh-TW" altLang="en-US" sz="5400" dirty="0" smtClean="0">
                <a:latin typeface="楷体" panose="02010609060101010101" pitchFamily="49" charset="-122"/>
                <a:ea typeface="楷体" panose="02010609060101010101" pitchFamily="49" charset="-122"/>
              </a:rPr>
              <a:t>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9521536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耶和華靠近傷心的人</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要時時稱頌耶和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美祂的</a:t>
            </a:r>
            <a:r>
              <a:rPr lang="zh-TW" altLang="en-US" sz="5400" dirty="0" smtClean="0">
                <a:latin typeface="楷体" panose="02010609060101010101" pitchFamily="49" charset="-122"/>
                <a:ea typeface="楷体" panose="02010609060101010101" pitchFamily="49" charset="-122"/>
              </a:rPr>
              <a:t>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必常在我口中</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440709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耶和華靠近傷心的人</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我的心要因為耶和華誇</a:t>
            </a:r>
            <a:r>
              <a:rPr lang="zh-TW" altLang="en-US" sz="5400" dirty="0" smtClean="0">
                <a:latin typeface="楷体" panose="02010609060101010101" pitchFamily="49" charset="-122"/>
                <a:ea typeface="楷体" panose="02010609060101010101" pitchFamily="49" charset="-122"/>
              </a:rPr>
              <a:t>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謙</a:t>
            </a:r>
            <a:r>
              <a:rPr lang="zh-TW" altLang="en-US" sz="5400" dirty="0">
                <a:latin typeface="楷体" panose="02010609060101010101" pitchFamily="49" charset="-122"/>
                <a:ea typeface="楷体" panose="02010609060101010101" pitchFamily="49" charset="-122"/>
              </a:rPr>
              <a:t>卑人聽</a:t>
            </a:r>
            <a:r>
              <a:rPr lang="zh-TW" altLang="en-US" sz="5400" dirty="0" smtClean="0">
                <a:latin typeface="楷体" panose="02010609060101010101" pitchFamily="49" charset="-122"/>
                <a:ea typeface="楷体" panose="02010609060101010101" pitchFamily="49" charset="-122"/>
              </a:rPr>
              <a:t>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要大喜</a:t>
            </a:r>
            <a:r>
              <a:rPr lang="zh-TW" altLang="en-US" sz="5400" dirty="0" smtClean="0">
                <a:latin typeface="楷体" panose="02010609060101010101" pitchFamily="49" charset="-122"/>
                <a:ea typeface="楷体" panose="02010609060101010101" pitchFamily="49" charset="-122"/>
              </a:rPr>
              <a:t>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0771501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27</TotalTime>
  <Words>676</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耶和華靠近傷心的人</vt:lpstr>
      <vt:lpstr>耶和華靠近傷心的人</vt:lpstr>
      <vt:lpstr>耶和華靠近傷心的人</vt:lpstr>
      <vt:lpstr>耶和華靠近傷心的人</vt:lpstr>
      <vt:lpstr>耶和華靠近傷心的人</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6</cp:revision>
  <dcterms:created xsi:type="dcterms:W3CDTF">2015-02-07T13:24:58Z</dcterms:created>
  <dcterms:modified xsi:type="dcterms:W3CDTF">2015-11-18T00:06:49Z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