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34709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44393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2:00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87448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耶和</a:t>
            </a:r>
            <a:r>
              <a:rPr lang="zh-TW" altLang="en-US" dirty="0" smtClean="0">
                <a:effectLst/>
                <a:latin typeface="楷体" panose="02010609060101010101" pitchFamily="49" charset="-122"/>
                <a:ea typeface="楷体" panose="02010609060101010101" pitchFamily="49" charset="-122"/>
              </a:rPr>
              <a:t>華祢是</a:t>
            </a:r>
            <a:r>
              <a:rPr lang="zh-TW" altLang="en-US" dirty="0">
                <a:effectLst/>
                <a:latin typeface="楷体" panose="02010609060101010101" pitchFamily="49" charset="-122"/>
                <a:ea typeface="楷体" panose="02010609060101010101" pitchFamily="49" charset="-122"/>
              </a:rPr>
              <a:t>我的神</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886200"/>
            <a:ext cx="7681913" cy="1447800"/>
          </a:xfrm>
        </p:spPr>
        <p:txBody>
          <a:bodyPr/>
          <a:lstStyle/>
          <a:p>
            <a:pPr algn="ctr"/>
            <a:r>
              <a:rPr lang="zh-TW" altLang="en-US" sz="5400" dirty="0" smtClean="0">
                <a:latin typeface="楷体" panose="02010609060101010101" pitchFamily="49" charset="-122"/>
                <a:ea typeface="楷体" panose="02010609060101010101" pitchFamily="49" charset="-122"/>
              </a:rPr>
              <a:t>詞、</a:t>
            </a:r>
            <a:r>
              <a:rPr lang="zh-TW" altLang="en-US" sz="5400" dirty="0">
                <a:latin typeface="楷体" panose="02010609060101010101" pitchFamily="49" charset="-122"/>
                <a:ea typeface="楷体" panose="02010609060101010101" pitchFamily="49" charset="-122"/>
              </a:rPr>
              <a:t>曲：葛兆昕</a:t>
            </a:r>
            <a:endParaRPr lang="zh-TW" alt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a:t>
            </a:r>
            <a:r>
              <a:rPr lang="zh-TW" altLang="en-US" sz="5400" dirty="0" smtClean="0">
                <a:effectLst/>
                <a:latin typeface="楷体" panose="02010609060101010101" pitchFamily="49" charset="-122"/>
                <a:ea typeface="楷体" panose="02010609060101010101" pitchFamily="49" charset="-122"/>
              </a:rPr>
              <a:t>華</a:t>
            </a:r>
            <a:r>
              <a:rPr lang="zh-TW" altLang="en-US" sz="5400" dirty="0">
                <a:effectLst/>
                <a:latin typeface="楷体" panose="02010609060101010101" pitchFamily="49" charset="-122"/>
                <a:ea typeface="楷体" panose="02010609060101010101" pitchFamily="49" charset="-122"/>
              </a:rPr>
              <a:t>祢</a:t>
            </a:r>
            <a:r>
              <a:rPr lang="zh-TW" altLang="en-US" sz="5400" dirty="0" smtClean="0">
                <a:effectLst/>
                <a:latin typeface="楷体" panose="02010609060101010101" pitchFamily="49" charset="-122"/>
                <a:ea typeface="楷体" panose="02010609060101010101" pitchFamily="49" charset="-122"/>
              </a:rPr>
              <a:t>是</a:t>
            </a:r>
            <a:r>
              <a:rPr lang="zh-TW" altLang="en-US" sz="5400" dirty="0">
                <a:effectLst/>
                <a:latin typeface="楷体" panose="02010609060101010101" pitchFamily="49" charset="-122"/>
                <a:ea typeface="楷体" panose="02010609060101010101" pitchFamily="49" charset="-122"/>
              </a:rPr>
              <a:t>我的神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a:t>
            </a:r>
            <a:r>
              <a:rPr lang="zh-TW" altLang="en-US" sz="5400" dirty="0" smtClean="0">
                <a:latin typeface="楷体" panose="02010609060101010101" pitchFamily="49" charset="-122"/>
                <a:ea typeface="楷体" panose="02010609060101010101" pitchFamily="49" charset="-122"/>
              </a:rPr>
              <a:t>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我的</a:t>
            </a:r>
            <a:r>
              <a:rPr lang="zh-TW" altLang="en-US" sz="5400" dirty="0" smtClean="0">
                <a:latin typeface="楷体" panose="02010609060101010101" pitchFamily="49" charset="-122"/>
                <a:ea typeface="楷体" panose="02010609060101010101" pitchFamily="49" charset="-122"/>
              </a:rPr>
              <a:t>神</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我要時時稱</a:t>
            </a:r>
            <a:r>
              <a:rPr lang="zh-TW" altLang="en-US" sz="5400" dirty="0" smtClean="0">
                <a:latin typeface="楷体" panose="02010609060101010101" pitchFamily="49" charset="-122"/>
                <a:ea typeface="楷体" panose="02010609060101010101" pitchFamily="49" charset="-122"/>
              </a:rPr>
              <a:t>頌</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我的盾</a:t>
            </a:r>
            <a:r>
              <a:rPr lang="zh-TW" altLang="en-US" sz="5400" dirty="0" smtClean="0">
                <a:latin typeface="楷体" panose="02010609060101010101" pitchFamily="49" charset="-122"/>
                <a:ea typeface="楷体" panose="02010609060101010101" pitchFamily="49" charset="-122"/>
              </a:rPr>
              <a:t>牌 是</a:t>
            </a:r>
            <a:r>
              <a:rPr lang="zh-TW" altLang="en-US" sz="5400" dirty="0">
                <a:latin typeface="楷体" panose="02010609060101010101" pitchFamily="49" charset="-122"/>
                <a:ea typeface="楷体" panose="02010609060101010101" pitchFamily="49" charset="-122"/>
              </a:rPr>
              <a:t>我的榮</a:t>
            </a:r>
            <a:r>
              <a:rPr lang="zh-TW" altLang="en-US" sz="5400" dirty="0" smtClean="0">
                <a:latin typeface="楷体" panose="02010609060101010101" pitchFamily="49" charset="-122"/>
                <a:ea typeface="楷体" panose="02010609060101010101" pitchFamily="49" charset="-122"/>
              </a:rPr>
              <a:t>耀</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又是叫我抬起頭的</a:t>
            </a:r>
            <a:r>
              <a:rPr lang="zh-TW" altLang="en-US" sz="5400" dirty="0" smtClean="0">
                <a:latin typeface="楷体" panose="02010609060101010101" pitchFamily="49" charset="-122"/>
                <a:ea typeface="楷体" panose="02010609060101010101" pitchFamily="49" charset="-122"/>
              </a:rPr>
              <a:t>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耶和</a:t>
            </a:r>
            <a:r>
              <a:rPr lang="zh-TW" altLang="en-US" sz="5400" dirty="0" smtClean="0">
                <a:effectLst/>
                <a:latin typeface="楷体" panose="02010609060101010101" pitchFamily="49" charset="-122"/>
                <a:ea typeface="楷体" panose="02010609060101010101" pitchFamily="49" charset="-122"/>
              </a:rPr>
              <a:t>華</a:t>
            </a:r>
            <a:r>
              <a:rPr lang="zh-TW" altLang="en-US" sz="5400" dirty="0">
                <a:effectLst/>
                <a:latin typeface="楷体" panose="02010609060101010101" pitchFamily="49" charset="-122"/>
                <a:ea typeface="楷体" panose="02010609060101010101" pitchFamily="49" charset="-122"/>
              </a:rPr>
              <a:t>祢</a:t>
            </a:r>
            <a:r>
              <a:rPr lang="zh-TW" altLang="en-US" sz="5400" dirty="0" smtClean="0">
                <a:effectLst/>
                <a:latin typeface="楷体" panose="02010609060101010101" pitchFamily="49" charset="-122"/>
                <a:ea typeface="楷体" panose="02010609060101010101" pitchFamily="49" charset="-122"/>
              </a:rPr>
              <a:t>是</a:t>
            </a:r>
            <a:r>
              <a:rPr lang="zh-TW" altLang="en-US" sz="5400" dirty="0">
                <a:effectLst/>
                <a:latin typeface="楷体" panose="02010609060101010101" pitchFamily="49" charset="-122"/>
                <a:ea typeface="楷体" panose="02010609060101010101" pitchFamily="49" charset="-122"/>
              </a:rPr>
              <a:t>我的神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縱然仇敵圍繞攻擊</a:t>
            </a:r>
            <a:r>
              <a:rPr lang="zh-TW" altLang="en-US" sz="5400" dirty="0" smtClean="0">
                <a:latin typeface="楷体" panose="02010609060101010101" pitchFamily="49" charset="-122"/>
                <a:ea typeface="楷体" panose="02010609060101010101" pitchFamily="49" charset="-122"/>
              </a:rPr>
              <a:t>我</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懷</a:t>
            </a:r>
            <a:r>
              <a:rPr lang="zh-TW" altLang="en-US" sz="5400" dirty="0">
                <a:latin typeface="楷体" panose="02010609060101010101" pitchFamily="49" charset="-122"/>
                <a:ea typeface="楷体" panose="02010609060101010101" pitchFamily="49" charset="-122"/>
              </a:rPr>
              <a:t>中必不怕遭</a:t>
            </a:r>
            <a:r>
              <a:rPr lang="zh-TW" altLang="en-US" sz="5400" dirty="0" smtClean="0">
                <a:latin typeface="楷体" panose="02010609060101010101" pitchFamily="49" charset="-122"/>
                <a:ea typeface="楷体" panose="02010609060101010101" pitchFamily="49" charset="-122"/>
              </a:rPr>
              <a:t>害</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我的</a:t>
            </a:r>
            <a:r>
              <a:rPr lang="zh-TW" altLang="en-US" sz="5400" dirty="0" smtClean="0">
                <a:latin typeface="楷体" panose="02010609060101010101" pitchFamily="49" charset="-122"/>
                <a:ea typeface="楷体" panose="02010609060101010101" pitchFamily="49" charset="-122"/>
              </a:rPr>
              <a:t>神 我</a:t>
            </a:r>
            <a:r>
              <a:rPr lang="zh-TW" altLang="en-US" sz="5400" dirty="0">
                <a:latin typeface="楷体" panose="02010609060101010101" pitchFamily="49" charset="-122"/>
                <a:ea typeface="楷体" panose="02010609060101010101" pitchFamily="49" charset="-122"/>
              </a:rPr>
              <a:t>所倚靠</a:t>
            </a:r>
            <a:r>
              <a:rPr lang="zh-TW" altLang="en-US" sz="5400" dirty="0" smtClean="0">
                <a:latin typeface="楷体" panose="02010609060101010101" pitchFamily="49" charset="-122"/>
                <a:ea typeface="楷体" panose="02010609060101010101" pitchFamily="49" charset="-122"/>
              </a:rPr>
              <a:t>的</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同</a:t>
            </a:r>
            <a:r>
              <a:rPr lang="zh-TW" altLang="en-US" sz="5400" dirty="0">
                <a:latin typeface="楷体" panose="02010609060101010101" pitchFamily="49" charset="-122"/>
                <a:ea typeface="楷体" panose="02010609060101010101" pitchFamily="49" charset="-122"/>
              </a:rPr>
              <a:t>在使</a:t>
            </a:r>
            <a:r>
              <a:rPr lang="zh-TW" altLang="en-US" sz="5400" dirty="0" smtClean="0">
                <a:latin typeface="楷体" panose="02010609060101010101" pitchFamily="49" charset="-122"/>
                <a:ea typeface="楷体" panose="02010609060101010101" pitchFamily="49" charset="-122"/>
              </a:rPr>
              <a:t>我全然得</a:t>
            </a:r>
            <a:r>
              <a:rPr lang="zh-TW" altLang="en-US" sz="5400" dirty="0">
                <a:latin typeface="楷体" panose="02010609060101010101" pitchFamily="49" charset="-122"/>
                <a:ea typeface="楷体" panose="02010609060101010101" pitchFamily="49" charset="-122"/>
              </a:rPr>
              <a:t>勝</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6688171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89</TotalTime>
  <Words>411</Words>
  <Application>Microsoft Office PowerPoint</Application>
  <PresentationFormat>On-screen Show (4:3)</PresentationFormat>
  <Paragraphs>24</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楷体</vt:lpstr>
      <vt:lpstr>Arial</vt:lpstr>
      <vt:lpstr>Calibri</vt:lpstr>
      <vt:lpstr>Courier New</vt:lpstr>
      <vt:lpstr>Trebuchet MS</vt:lpstr>
      <vt:lpstr>Wingdings</vt:lpstr>
      <vt:lpstr>1_Purple Template 1 Trebuchet</vt:lpstr>
      <vt:lpstr>White with Courier font for code slides</vt:lpstr>
      <vt:lpstr>耶和華祢是我的神</vt:lpstr>
      <vt:lpstr>耶和華祢是我的神</vt:lpstr>
      <vt:lpstr>耶和華祢是我的神</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2015-05-29T18:01:09Z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