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9/29/2015 9:22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9/29/2015 9:24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9/29/2015 9:25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89067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9/29/2015 9:25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225948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zh-TW" altLang="en-US" dirty="0">
                <a:effectLst/>
                <a:latin typeface="楷体" panose="02010609060101010101" pitchFamily="49" charset="-122"/>
                <a:ea typeface="楷体" panose="02010609060101010101" pitchFamily="49" charset="-122"/>
              </a:rPr>
              <a:t>祂的恩典</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114800"/>
            <a:ext cx="7681913" cy="1447800"/>
          </a:xfrm>
        </p:spPr>
        <p:txBody>
          <a:bodyPr/>
          <a:lstStyle/>
          <a:p>
            <a:pPr algn="ctr"/>
            <a:r>
              <a:rPr lang="zh-TW" altLang="en-US" sz="4800" dirty="0" smtClean="0">
                <a:latin typeface="楷体" panose="02010609060101010101" pitchFamily="49" charset="-122"/>
                <a:ea typeface="楷体" panose="02010609060101010101" pitchFamily="49" charset="-122"/>
              </a:rPr>
              <a:t>詞：陳碧玉</a:t>
            </a:r>
            <a:endParaRPr lang="en-US" altLang="zh-TW" sz="4800" dirty="0" smtClean="0">
              <a:latin typeface="楷体" panose="02010609060101010101" pitchFamily="49" charset="-122"/>
              <a:ea typeface="楷体" panose="02010609060101010101" pitchFamily="49" charset="-122"/>
            </a:endParaRPr>
          </a:p>
          <a:p>
            <a:pPr algn="ctr"/>
            <a:r>
              <a:rPr lang="zh-TW" altLang="en-US" sz="4800" dirty="0" smtClean="0">
                <a:latin typeface="楷体" panose="02010609060101010101" pitchFamily="49" charset="-122"/>
                <a:ea typeface="楷体" panose="02010609060101010101" pitchFamily="49" charset="-122"/>
              </a:rPr>
              <a:t>曲：陳文卿</a:t>
            </a:r>
            <a:endParaRPr lang="en-US" sz="48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祂的恩典</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5344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咱曾做伙行過多多曠野沙埔</a:t>
            </a:r>
          </a:p>
          <a:p>
            <a:pPr marL="0" indent="0" algn="ctr">
              <a:buNone/>
            </a:pPr>
            <a:r>
              <a:rPr lang="zh-TW" altLang="en-US" sz="5400" dirty="0">
                <a:latin typeface="楷体" panose="02010609060101010101" pitchFamily="49" charset="-122"/>
                <a:ea typeface="楷体" panose="02010609060101010101" pitchFamily="49" charset="-122"/>
              </a:rPr>
              <a:t>有時歡喜有時心苦楚</a:t>
            </a:r>
          </a:p>
          <a:p>
            <a:pPr marL="0" indent="0" algn="ctr">
              <a:buNone/>
            </a:pPr>
            <a:r>
              <a:rPr lang="zh-TW" altLang="en-US" sz="5400" dirty="0">
                <a:latin typeface="楷体" panose="02010609060101010101" pitchFamily="49" charset="-122"/>
                <a:ea typeface="楷体" panose="02010609060101010101" pitchFamily="49" charset="-122"/>
              </a:rPr>
              <a:t>總是天父聖手日日引領看顧</a:t>
            </a:r>
          </a:p>
          <a:p>
            <a:pPr marL="0" indent="0" algn="ctr">
              <a:buNone/>
            </a:pPr>
            <a:r>
              <a:rPr lang="zh-TW" altLang="en-US" sz="5400" dirty="0">
                <a:latin typeface="楷体" panose="02010609060101010101" pitchFamily="49" charset="-122"/>
                <a:ea typeface="楷体" panose="02010609060101010101" pitchFamily="49" charset="-122"/>
              </a:rPr>
              <a:t>祂的恩典攏是夠額用 </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祂的恩典</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5344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雖罔人生充滿意外的風雨</a:t>
            </a:r>
          </a:p>
          <a:p>
            <a:pPr marL="0" indent="0" algn="ctr">
              <a:buNone/>
            </a:pPr>
            <a:r>
              <a:rPr lang="zh-TW" altLang="en-US" sz="5400" dirty="0">
                <a:latin typeface="楷体" panose="02010609060101010101" pitchFamily="49" charset="-122"/>
                <a:ea typeface="楷体" panose="02010609060101010101" pitchFamily="49" charset="-122"/>
              </a:rPr>
              <a:t>有時心靈軟弱致到看無路</a:t>
            </a:r>
          </a:p>
          <a:p>
            <a:pPr marL="0" indent="0" algn="ctr">
              <a:buNone/>
            </a:pPr>
            <a:r>
              <a:rPr lang="zh-TW" altLang="en-US" sz="5400" dirty="0">
                <a:latin typeface="楷体" panose="02010609060101010101" pitchFamily="49" charset="-122"/>
                <a:ea typeface="楷体" panose="02010609060101010101" pitchFamily="49" charset="-122"/>
              </a:rPr>
              <a:t>感謝天上的父及時光照路途</a:t>
            </a:r>
          </a:p>
          <a:p>
            <a:pPr marL="0" indent="0" algn="ctr">
              <a:buNone/>
            </a:pPr>
            <a:r>
              <a:rPr lang="zh-TW" altLang="en-US" sz="5400" dirty="0">
                <a:latin typeface="楷体" panose="02010609060101010101" pitchFamily="49" charset="-122"/>
                <a:ea typeface="楷体" panose="02010609060101010101" pitchFamily="49" charset="-122"/>
              </a:rPr>
              <a:t>扶持咱軟弱的腳步 </a:t>
            </a:r>
          </a:p>
        </p:txBody>
      </p:sp>
    </p:spTree>
    <p:extLst>
      <p:ext uri="{BB962C8B-B14F-4D97-AF65-F5344CB8AC3E}">
        <p14:creationId xmlns:p14="http://schemas.microsoft.com/office/powerpoint/2010/main" val="403364323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祂的恩典</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5344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頭前雖有流目屎的山谷</a:t>
            </a:r>
          </a:p>
          <a:p>
            <a:pPr marL="0" indent="0" algn="ctr">
              <a:buNone/>
            </a:pPr>
            <a:r>
              <a:rPr lang="zh-TW" altLang="en-US" sz="5400" dirty="0">
                <a:latin typeface="楷体" panose="02010609060101010101" pitchFamily="49" charset="-122"/>
                <a:ea typeface="楷体" panose="02010609060101010101" pitchFamily="49" charset="-122"/>
              </a:rPr>
              <a:t>山谷卻會變作青翠草埔</a:t>
            </a:r>
          </a:p>
          <a:p>
            <a:pPr marL="0" indent="0" algn="ctr">
              <a:buNone/>
            </a:pPr>
            <a:r>
              <a:rPr lang="zh-TW" altLang="en-US" sz="5400" dirty="0">
                <a:latin typeface="楷体" panose="02010609060101010101" pitchFamily="49" charset="-122"/>
                <a:ea typeface="楷体" panose="02010609060101010101" pitchFamily="49" charset="-122"/>
              </a:rPr>
              <a:t>咱有天父聖</a:t>
            </a:r>
            <a:r>
              <a:rPr lang="zh-TW" altLang="en-US" sz="5400" dirty="0" smtClean="0">
                <a:latin typeface="楷体" panose="02010609060101010101" pitchFamily="49" charset="-122"/>
                <a:ea typeface="楷体" panose="02010609060101010101" pitchFamily="49" charset="-122"/>
              </a:rPr>
              <a:t>手日</a:t>
            </a:r>
            <a:r>
              <a:rPr lang="zh-TW" altLang="en-US" sz="5400" dirty="0">
                <a:latin typeface="楷体" panose="02010609060101010101" pitchFamily="49" charset="-122"/>
                <a:ea typeface="楷体" panose="02010609060101010101" pitchFamily="49" charset="-122"/>
              </a:rPr>
              <a:t>日引領看顧</a:t>
            </a:r>
          </a:p>
          <a:p>
            <a:pPr marL="0" indent="0" algn="ctr">
              <a:buNone/>
            </a:pPr>
            <a:r>
              <a:rPr lang="zh-TW" altLang="en-US" sz="5400" dirty="0">
                <a:latin typeface="楷体" panose="02010609060101010101" pitchFamily="49" charset="-122"/>
                <a:ea typeface="楷体" panose="02010609060101010101" pitchFamily="49" charset="-122"/>
              </a:rPr>
              <a:t>祂的恩典確實夠額用</a:t>
            </a:r>
          </a:p>
        </p:txBody>
      </p:sp>
    </p:spTree>
    <p:extLst>
      <p:ext uri="{BB962C8B-B14F-4D97-AF65-F5344CB8AC3E}">
        <p14:creationId xmlns:p14="http://schemas.microsoft.com/office/powerpoint/2010/main" val="420611984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110</TotalTime>
  <Words>559</Words>
  <Application>Microsoft Office PowerPoint</Application>
  <PresentationFormat>On-screen Show (4:3)</PresentationFormat>
  <Paragraphs>34</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楷体</vt:lpstr>
      <vt:lpstr>Arial</vt:lpstr>
      <vt:lpstr>Calibri</vt:lpstr>
      <vt:lpstr>Courier New</vt:lpstr>
      <vt:lpstr>Trebuchet MS</vt:lpstr>
      <vt:lpstr>Wingdings</vt:lpstr>
      <vt:lpstr>1_Purple Template 1 Trebuchet</vt:lpstr>
      <vt:lpstr>White with Courier font for code slides</vt:lpstr>
      <vt:lpstr>祂的恩典</vt:lpstr>
      <vt:lpstr>祂的恩典</vt:lpstr>
      <vt:lpstr>祂的恩典</vt:lpstr>
      <vt:lpstr>祂的恩典</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25</cp:revision>
  <dcterms:created xsi:type="dcterms:W3CDTF">2015-02-07T13:24:58Z</dcterms:created>
  <dcterms:modified xsi:type="dcterms:W3CDTF">2015-09-30T01:28:47Z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