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5"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437580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0829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49659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377000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46978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310933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546936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857205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976039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828800"/>
            <a:ext cx="7681913" cy="1600200"/>
          </a:xfrm>
        </p:spPr>
        <p:txBody>
          <a:bodyPr/>
          <a:lstStyle/>
          <a:p>
            <a:pPr algn="ctr"/>
            <a:r>
              <a:rPr lang="en-US" altLang="zh-TW" dirty="0" smtClean="0">
                <a:effectLst/>
                <a:ea typeface="楷体" panose="02010609060101010101" pitchFamily="49" charset="-122"/>
              </a:rPr>
              <a:t>Hi-Ne-Ni</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smtClean="0">
                <a:effectLst/>
                <a:latin typeface="楷体" panose="02010609060101010101" pitchFamily="49" charset="-122"/>
                <a:ea typeface="楷体" panose="02010609060101010101" pitchFamily="49" charset="-122"/>
              </a:rPr>
              <a:t>我</a:t>
            </a:r>
            <a:r>
              <a:rPr lang="zh-TW" altLang="en-US" dirty="0">
                <a:effectLst/>
                <a:latin typeface="楷体" panose="02010609060101010101" pitchFamily="49" charset="-122"/>
                <a:ea typeface="楷体" panose="02010609060101010101" pitchFamily="49" charset="-122"/>
              </a:rPr>
              <a:t>在這</a:t>
            </a:r>
            <a:r>
              <a:rPr lang="zh-TW" altLang="en-US" dirty="0" smtClean="0">
                <a:effectLst/>
                <a:latin typeface="楷体" panose="02010609060101010101" pitchFamily="49" charset="-122"/>
                <a:ea typeface="楷体" panose="02010609060101010101" pitchFamily="49" charset="-122"/>
              </a:rPr>
              <a:t>裡</a:t>
            </a:r>
            <a:r>
              <a:rPr lang="en-US" altLang="zh-TW" dirty="0" smtClean="0">
                <a:effectLst/>
                <a:latin typeface="楷体" panose="02010609060101010101" pitchFamily="49" charset="-122"/>
                <a:ea typeface="楷体" panose="02010609060101010101" pitchFamily="49" charset="-122"/>
              </a:rPr>
              <a:t>)</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1524000"/>
          </a:xfrm>
        </p:spPr>
        <p:txBody>
          <a:bodyPr/>
          <a:lstStyle/>
          <a:p>
            <a:pPr algn="ctr"/>
            <a:r>
              <a:rPr lang="zh-TW" altLang="en-US" sz="5400" dirty="0" smtClean="0">
                <a:latin typeface="楷体" panose="02010609060101010101" pitchFamily="49" charset="-122"/>
                <a:ea typeface="楷体" panose="02010609060101010101" pitchFamily="49" charset="-122"/>
              </a:rPr>
              <a:t>詞</a:t>
            </a:r>
            <a:r>
              <a:rPr lang="zh-TW" altLang="en-US" sz="5400" dirty="0">
                <a:latin typeface="楷体" panose="02010609060101010101" pitchFamily="49" charset="-122"/>
                <a:ea typeface="楷体" panose="02010609060101010101" pitchFamily="49" charset="-122"/>
              </a:rPr>
              <a:t>：潘劉玉霞</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a:t>
            </a:r>
            <a:r>
              <a:rPr lang="zh-TW" altLang="en-US" sz="5400" dirty="0">
                <a:latin typeface="楷体" panose="02010609060101010101" pitchFamily="49" charset="-122"/>
                <a:ea typeface="楷体" panose="02010609060101010101" pitchFamily="49" charset="-122"/>
              </a:rPr>
              <a:t>：葉邵家菁</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耶和華我的主啊</a:t>
            </a:r>
          </a:p>
          <a:p>
            <a:pPr marL="0" indent="0" algn="ctr">
              <a:buNone/>
            </a:pPr>
            <a:r>
              <a:rPr lang="zh-TW" altLang="en-US" sz="5400" dirty="0">
                <a:latin typeface="楷体" panose="02010609060101010101" pitchFamily="49" charset="-122"/>
                <a:ea typeface="楷体" panose="02010609060101010101" pitchFamily="49" charset="-122"/>
              </a:rPr>
              <a:t>求你使我放下心中</a:t>
            </a:r>
          </a:p>
          <a:p>
            <a:pPr marL="0" indent="0" algn="ctr">
              <a:buNone/>
            </a:pPr>
            <a:r>
              <a:rPr lang="zh-TW" altLang="en-US" sz="5400" dirty="0">
                <a:latin typeface="楷体" panose="02010609060101010101" pitchFamily="49" charset="-122"/>
                <a:ea typeface="楷体" panose="02010609060101010101" pitchFamily="49" charset="-122"/>
              </a:rPr>
              <a:t>放下心中所</a:t>
            </a:r>
            <a:r>
              <a:rPr lang="zh-TW" altLang="en-US" sz="5400" dirty="0" smtClean="0">
                <a:latin typeface="楷体" panose="02010609060101010101" pitchFamily="49" charset="-122"/>
                <a:ea typeface="楷体" panose="02010609060101010101" pitchFamily="49" charset="-122"/>
              </a:rPr>
              <a:t>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耶和華我的主啊</a:t>
            </a:r>
          </a:p>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你使我打碎心</a:t>
            </a:r>
            <a:r>
              <a:rPr lang="zh-TW" altLang="en-US" sz="5400" dirty="0" smtClean="0">
                <a:latin typeface="楷体" panose="02010609060101010101" pitchFamily="49" charset="-122"/>
                <a:ea typeface="楷体" panose="02010609060101010101" pitchFamily="49" charset="-122"/>
              </a:rPr>
              <a:t>中</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a:t>
            </a:r>
            <a:r>
              <a:rPr lang="zh-TW" altLang="en-US" sz="5400" dirty="0">
                <a:latin typeface="楷体" panose="02010609060101010101" pitchFamily="49" charset="-122"/>
                <a:ea typeface="楷体" panose="02010609060101010101" pitchFamily="49" charset="-122"/>
              </a:rPr>
              <a:t>中偶像</a:t>
            </a:r>
          </a:p>
        </p:txBody>
      </p:sp>
    </p:spTree>
    <p:extLst>
      <p:ext uri="{BB962C8B-B14F-4D97-AF65-F5344CB8AC3E}">
        <p14:creationId xmlns:p14="http://schemas.microsoft.com/office/powerpoint/2010/main" val="164572910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77952"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直到我在敬拜</a:t>
            </a:r>
            <a:r>
              <a:rPr lang="zh-TW" altLang="en-US" sz="5400" dirty="0" smtClean="0">
                <a:latin typeface="楷体" panose="02010609060101010101" pitchFamily="49" charset="-122"/>
                <a:ea typeface="楷体" panose="02010609060101010101" pitchFamily="49" charset="-122"/>
              </a:rPr>
              <a:t>中</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獻</a:t>
            </a:r>
            <a:r>
              <a:rPr lang="zh-TW" altLang="en-US" sz="5400" dirty="0">
                <a:latin typeface="楷体" panose="02010609060101010101" pitchFamily="49" charset="-122"/>
                <a:ea typeface="楷体" panose="02010609060101010101" pitchFamily="49" charset="-122"/>
              </a:rPr>
              <a:t>上自己為祭</a:t>
            </a:r>
          </a:p>
          <a:p>
            <a:pPr marL="0" indent="0" algn="ctr">
              <a:buNone/>
            </a:pPr>
            <a:r>
              <a:rPr lang="zh-TW" altLang="en-US" sz="5400" dirty="0">
                <a:latin typeface="楷体" panose="02010609060101010101" pitchFamily="49" charset="-122"/>
                <a:ea typeface="楷体" panose="02010609060101010101" pitchFamily="49" charset="-122"/>
              </a:rPr>
              <a:t>無怨無</a:t>
            </a:r>
            <a:r>
              <a:rPr lang="zh-TW" altLang="en-US" sz="5400" dirty="0" smtClean="0">
                <a:latin typeface="楷体" panose="02010609060101010101" pitchFamily="49" charset="-122"/>
                <a:ea typeface="楷体" panose="02010609060101010101" pitchFamily="49" charset="-122"/>
              </a:rPr>
              <a:t>悔永</a:t>
            </a:r>
            <a:r>
              <a:rPr lang="zh-TW" altLang="en-US" sz="5400" dirty="0">
                <a:latin typeface="楷体" panose="02010609060101010101" pitchFamily="49" charset="-122"/>
                <a:ea typeface="楷体" panose="02010609060101010101" pitchFamily="49" charset="-122"/>
              </a:rPr>
              <a:t>不回頭</a:t>
            </a:r>
          </a:p>
        </p:txBody>
      </p:sp>
    </p:spTree>
    <p:extLst>
      <p:ext uri="{BB962C8B-B14F-4D97-AF65-F5344CB8AC3E}">
        <p14:creationId xmlns:p14="http://schemas.microsoft.com/office/powerpoint/2010/main" val="265931880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直到我在祭壇那</a:t>
            </a:r>
            <a:r>
              <a:rPr lang="zh-TW" altLang="en-US" sz="5400" dirty="0" smtClean="0">
                <a:latin typeface="楷体" panose="02010609060101010101" pitchFamily="49" charset="-122"/>
                <a:ea typeface="楷体" panose="02010609060101010101" pitchFamily="49" charset="-122"/>
              </a:rPr>
              <a:t>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得</a:t>
            </a:r>
            <a:r>
              <a:rPr lang="zh-TW" altLang="en-US" sz="5400" dirty="0">
                <a:latin typeface="楷体" panose="02010609060101010101" pitchFamily="49" charset="-122"/>
                <a:ea typeface="楷体" panose="02010609060101010101" pitchFamily="49" charset="-122"/>
              </a:rPr>
              <a:t>著命定</a:t>
            </a:r>
          </a:p>
          <a:p>
            <a:pPr marL="0" indent="0" algn="ctr">
              <a:buNone/>
            </a:pPr>
            <a:r>
              <a:rPr lang="zh-TW" altLang="en-US" sz="5400" dirty="0">
                <a:latin typeface="楷体" panose="02010609060101010101" pitchFamily="49" charset="-122"/>
                <a:ea typeface="楷体" panose="02010609060101010101" pitchFamily="49" charset="-122"/>
              </a:rPr>
              <a:t>無怨無</a:t>
            </a:r>
            <a:r>
              <a:rPr lang="zh-TW" altLang="en-US" sz="5400" dirty="0" smtClean="0">
                <a:latin typeface="楷体" panose="02010609060101010101" pitchFamily="49" charset="-122"/>
                <a:ea typeface="楷体" panose="02010609060101010101" pitchFamily="49" charset="-122"/>
              </a:rPr>
              <a:t>悔我</a:t>
            </a:r>
            <a:r>
              <a:rPr lang="zh-TW" altLang="en-US" sz="5400" dirty="0">
                <a:latin typeface="楷体" panose="02010609060101010101" pitchFamily="49" charset="-122"/>
                <a:ea typeface="楷体" panose="02010609060101010101" pitchFamily="49" charset="-122"/>
              </a:rPr>
              <a:t>在這裡</a:t>
            </a:r>
          </a:p>
        </p:txBody>
      </p:sp>
    </p:spTree>
    <p:extLst>
      <p:ext uri="{BB962C8B-B14F-4D97-AF65-F5344CB8AC3E}">
        <p14:creationId xmlns:p14="http://schemas.microsoft.com/office/powerpoint/2010/main" val="1625806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en-US" altLang="zh-TW" sz="5400" dirty="0" smtClean="0">
                <a:latin typeface="+mj-lt"/>
                <a:ea typeface="楷体" panose="02010609060101010101" pitchFamily="49" charset="-122"/>
              </a:rPr>
              <a:t>Hi-Ne-Ni</a:t>
            </a:r>
          </a:p>
          <a:p>
            <a:pPr marL="0" indent="0" algn="ctr">
              <a:buNone/>
            </a:pPr>
            <a:r>
              <a:rPr lang="en-US" altLang="zh-TW" sz="5400" dirty="0" smtClean="0">
                <a:latin typeface="+mj-lt"/>
                <a:ea typeface="楷体" panose="02010609060101010101" pitchFamily="49" charset="-122"/>
              </a:rPr>
              <a:t>Hi-Ne-Ni</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燒</a:t>
            </a:r>
            <a:r>
              <a:rPr lang="zh-TW" altLang="en-US" sz="5400" dirty="0">
                <a:latin typeface="楷体" panose="02010609060101010101" pitchFamily="49" charset="-122"/>
                <a:ea typeface="楷体" panose="02010609060101010101" pitchFamily="49" charset="-122"/>
              </a:rPr>
              <a:t>我差</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在這</a:t>
            </a:r>
            <a:r>
              <a:rPr lang="zh-TW" altLang="en-US" sz="5400" dirty="0" smtClean="0">
                <a:latin typeface="楷体" panose="02010609060101010101" pitchFamily="49" charset="-122"/>
                <a:ea typeface="楷体" panose="02010609060101010101" pitchFamily="49" charset="-122"/>
              </a:rPr>
              <a:t>裡</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548816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en-US" altLang="zh-TW" sz="5400" dirty="0" smtClean="0">
                <a:latin typeface="+mj-lt"/>
                <a:ea typeface="楷体" panose="02010609060101010101" pitchFamily="49" charset="-122"/>
              </a:rPr>
              <a:t>Hi-Ne-Ni</a:t>
            </a:r>
          </a:p>
          <a:p>
            <a:pPr marL="0" indent="0" algn="ctr">
              <a:buNone/>
            </a:pPr>
            <a:r>
              <a:rPr lang="en-US" altLang="zh-TW" sz="5400" dirty="0" smtClean="0">
                <a:latin typeface="+mj-lt"/>
                <a:ea typeface="楷体" panose="02010609060101010101" pitchFamily="49" charset="-122"/>
              </a:rPr>
              <a:t>Hi-Ne-Ni</a:t>
            </a:r>
          </a:p>
          <a:p>
            <a:pPr marL="0" indent="0" algn="ctr">
              <a:buNone/>
            </a:pPr>
            <a:r>
              <a:rPr lang="zh-TW" altLang="en-US" sz="5400" dirty="0" smtClean="0">
                <a:latin typeface="楷体" panose="02010609060101010101" pitchFamily="49" charset="-122"/>
                <a:ea typeface="楷体" panose="02010609060101010101" pitchFamily="49" charset="-122"/>
              </a:rPr>
              <a:t>燒</a:t>
            </a:r>
            <a:r>
              <a:rPr lang="zh-TW" altLang="en-US" sz="5400" dirty="0">
                <a:latin typeface="楷体" panose="02010609060101010101" pitchFamily="49" charset="-122"/>
                <a:ea typeface="楷体" panose="02010609060101010101" pitchFamily="49" charset="-122"/>
              </a:rPr>
              <a:t>我差</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mj-lt"/>
                <a:ea typeface="楷体" panose="02010609060101010101" pitchFamily="49" charset="-122"/>
              </a:rPr>
              <a:t>Hi-Ne-Ni</a:t>
            </a:r>
            <a:endParaRPr lang="en-US" altLang="zh-TW" sz="5400" dirty="0">
              <a:latin typeface="+mj-lt"/>
              <a:ea typeface="楷体" panose="02010609060101010101" pitchFamily="49" charset="-122"/>
            </a:endParaRPr>
          </a:p>
        </p:txBody>
      </p:sp>
    </p:spTree>
    <p:extLst>
      <p:ext uri="{BB962C8B-B14F-4D97-AF65-F5344CB8AC3E}">
        <p14:creationId xmlns:p14="http://schemas.microsoft.com/office/powerpoint/2010/main" val="24399789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2209800"/>
            <a:ext cx="8382000" cy="2590800"/>
          </a:xfrm>
        </p:spPr>
        <p:txBody>
          <a:bodyPr/>
          <a:lstStyle/>
          <a:p>
            <a:pPr marL="0" indent="0" algn="ctr">
              <a:buNone/>
            </a:pPr>
            <a:r>
              <a:rPr lang="zh-CN" altLang="en-US" sz="5400" dirty="0">
                <a:latin typeface="楷体" panose="02010609060101010101" pitchFamily="49" charset="-122"/>
                <a:ea typeface="楷体" panose="02010609060101010101" pitchFamily="49" charset="-122"/>
              </a:rPr>
              <a:t>為這世界黑暗的角</a:t>
            </a:r>
            <a:r>
              <a:rPr lang="zh-CN" altLang="en-US" sz="5400" dirty="0" smtClean="0">
                <a:latin typeface="楷体" panose="02010609060101010101" pitchFamily="49" charset="-122"/>
                <a:ea typeface="楷体" panose="02010609060101010101" pitchFamily="49" charset="-122"/>
              </a:rPr>
              <a:t>落</a:t>
            </a:r>
            <a:endParaRPr lang="en-US" altLang="zh-CN" sz="5400" dirty="0" smtClean="0">
              <a:latin typeface="楷体" panose="02010609060101010101" pitchFamily="49" charset="-122"/>
              <a:ea typeface="楷体" panose="02010609060101010101" pitchFamily="49" charset="-122"/>
            </a:endParaRPr>
          </a:p>
          <a:p>
            <a:pPr marL="0" indent="0" algn="ctr">
              <a:buNone/>
            </a:pPr>
            <a:r>
              <a:rPr lang="zh-CN" altLang="en-US" sz="5400" dirty="0" smtClean="0">
                <a:latin typeface="楷体" panose="02010609060101010101" pitchFamily="49" charset="-122"/>
                <a:ea typeface="楷体" panose="02010609060101010101" pitchFamily="49" charset="-122"/>
              </a:rPr>
              <a:t>我</a:t>
            </a:r>
            <a:r>
              <a:rPr lang="zh-CN" altLang="en-US" sz="5400" dirty="0">
                <a:latin typeface="楷体" panose="02010609060101010101" pitchFamily="49" charset="-122"/>
                <a:ea typeface="楷体" panose="02010609060101010101" pitchFamily="49" charset="-122"/>
              </a:rPr>
              <a:t>在這</a:t>
            </a:r>
            <a:r>
              <a:rPr lang="zh-CN" altLang="en-US" sz="5400" dirty="0" smtClean="0">
                <a:latin typeface="楷体" panose="02010609060101010101" pitchFamily="49" charset="-122"/>
                <a:ea typeface="楷体" panose="02010609060101010101" pitchFamily="49" charset="-122"/>
              </a:rPr>
              <a:t>裡</a:t>
            </a:r>
            <a:endParaRPr lang="en-US" altLang="zh-CN" sz="5400" dirty="0" smtClean="0">
              <a:latin typeface="楷体" panose="02010609060101010101" pitchFamily="49" charset="-122"/>
              <a:ea typeface="楷体" panose="02010609060101010101" pitchFamily="49" charset="-122"/>
            </a:endParaRPr>
          </a:p>
          <a:p>
            <a:pPr marL="0" indent="0" algn="ctr">
              <a:buNone/>
            </a:pPr>
            <a:r>
              <a:rPr lang="zh-CN" altLang="en-US" sz="5400" dirty="0" smtClean="0">
                <a:latin typeface="楷体" panose="02010609060101010101" pitchFamily="49" charset="-122"/>
                <a:ea typeface="楷体" panose="02010609060101010101" pitchFamily="49" charset="-122"/>
              </a:rPr>
              <a:t>為</a:t>
            </a:r>
            <a:r>
              <a:rPr lang="zh-CN" altLang="en-US" sz="5400" dirty="0">
                <a:latin typeface="楷体" panose="02010609060101010101" pitchFamily="49" charset="-122"/>
                <a:ea typeface="楷体" panose="02010609060101010101" pitchFamily="49" charset="-122"/>
              </a:rPr>
              <a:t>那不曾被安慰的靈魂</a:t>
            </a:r>
            <a:br>
              <a:rPr lang="zh-CN" altLang="en-US" sz="5400" dirty="0">
                <a:latin typeface="楷体" panose="02010609060101010101" pitchFamily="49" charset="-122"/>
                <a:ea typeface="楷体" panose="02010609060101010101" pitchFamily="49" charset="-122"/>
              </a:rPr>
            </a:br>
            <a:endParaRPr lang="en-US" altLang="zh-TW"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7872206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4213"/>
          </a:xfrm>
        </p:spPr>
        <p:txBody>
          <a:bodyPr/>
          <a:lstStyle/>
          <a:p>
            <a:pPr algn="ctr">
              <a:lnSpc>
                <a:spcPct val="150000"/>
              </a:lnSpc>
            </a:pPr>
            <a:r>
              <a:rPr lang="en-US" altLang="zh-TW" sz="5400" dirty="0" smtClean="0">
                <a:effectLst/>
                <a:ea typeface="楷体" panose="02010609060101010101" pitchFamily="49" charset="-122"/>
              </a:rPr>
              <a:t>Hi-Ne-Ni (</a:t>
            </a:r>
            <a:r>
              <a:rPr lang="zh-TW" altLang="en-US" sz="5400" dirty="0">
                <a:effectLst/>
                <a:ea typeface="楷体" panose="02010609060101010101" pitchFamily="49" charset="-122"/>
              </a:rPr>
              <a:t>我在這裡</a:t>
            </a:r>
            <a:r>
              <a:rPr lang="en-US" altLang="zh-TW" sz="5400" dirty="0">
                <a:effectLst/>
                <a:ea typeface="楷体" panose="02010609060101010101" pitchFamily="49" charset="-122"/>
              </a:rPr>
              <a:t>)</a:t>
            </a:r>
            <a:endParaRPr lang="zh-TW" altLang="en-US" sz="5400" dirty="0">
              <a:effectLst/>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CN" altLang="en-US" sz="5400" dirty="0">
                <a:latin typeface="楷体" panose="02010609060101010101" pitchFamily="49" charset="-122"/>
                <a:ea typeface="楷体" panose="02010609060101010101" pitchFamily="49" charset="-122"/>
              </a:rPr>
              <a:t>我在這</a:t>
            </a:r>
            <a:r>
              <a:rPr lang="zh-CN" altLang="en-US" sz="5400" dirty="0" smtClean="0">
                <a:latin typeface="楷体" panose="02010609060101010101" pitchFamily="49" charset="-122"/>
                <a:ea typeface="楷体" panose="02010609060101010101" pitchFamily="49" charset="-122"/>
              </a:rPr>
              <a:t>裡</a:t>
            </a:r>
            <a:endParaRPr lang="en-US" altLang="zh-CN" sz="5400" dirty="0" smtClean="0">
              <a:latin typeface="楷体" panose="02010609060101010101" pitchFamily="49" charset="-122"/>
              <a:ea typeface="楷体" panose="02010609060101010101" pitchFamily="49" charset="-122"/>
            </a:endParaRPr>
          </a:p>
          <a:p>
            <a:pPr marL="0" indent="0" algn="ctr">
              <a:buNone/>
            </a:pPr>
            <a:r>
              <a:rPr lang="en-US" altLang="zh-CN" sz="5400" dirty="0" smtClean="0">
                <a:latin typeface="+mj-lt"/>
                <a:ea typeface="楷体" panose="02010609060101010101" pitchFamily="49" charset="-122"/>
              </a:rPr>
              <a:t>Hi-Ne-Ni</a:t>
            </a:r>
          </a:p>
          <a:p>
            <a:pPr marL="0" indent="0" algn="ctr">
              <a:buNone/>
            </a:pPr>
            <a:r>
              <a:rPr lang="zh-CN" altLang="en-US" sz="5400" dirty="0" smtClean="0">
                <a:latin typeface="楷体" panose="02010609060101010101" pitchFamily="49" charset="-122"/>
                <a:ea typeface="楷体" panose="02010609060101010101" pitchFamily="49" charset="-122"/>
              </a:rPr>
              <a:t>我</a:t>
            </a:r>
            <a:r>
              <a:rPr lang="zh-CN" altLang="en-US" sz="5400" dirty="0">
                <a:latin typeface="楷体" panose="02010609060101010101" pitchFamily="49" charset="-122"/>
                <a:ea typeface="楷体" panose="02010609060101010101" pitchFamily="49" charset="-122"/>
              </a:rPr>
              <a:t>在這</a:t>
            </a:r>
            <a:r>
              <a:rPr lang="zh-CN" altLang="en-US" sz="5400" dirty="0" smtClean="0">
                <a:latin typeface="楷体" panose="02010609060101010101" pitchFamily="49" charset="-122"/>
                <a:ea typeface="楷体" panose="02010609060101010101" pitchFamily="49" charset="-122"/>
              </a:rPr>
              <a:t>裡</a:t>
            </a:r>
            <a:endParaRPr lang="en-US" altLang="zh-CN" sz="5400" dirty="0" smtClean="0">
              <a:latin typeface="楷体" panose="02010609060101010101" pitchFamily="49" charset="-122"/>
              <a:ea typeface="楷体" panose="02010609060101010101" pitchFamily="49" charset="-122"/>
            </a:endParaRPr>
          </a:p>
          <a:p>
            <a:pPr marL="0" indent="0" algn="ctr">
              <a:buNone/>
            </a:pPr>
            <a:r>
              <a:rPr lang="en-US" altLang="zh-CN" sz="5400" dirty="0" smtClean="0">
                <a:latin typeface="+mj-lt"/>
                <a:ea typeface="楷体" panose="02010609060101010101" pitchFamily="49" charset="-122"/>
              </a:rPr>
              <a:t>Hi-Ne-Ni</a:t>
            </a:r>
            <a:endParaRPr lang="en-US" altLang="zh-TW" sz="5400" dirty="0">
              <a:latin typeface="+mj-lt"/>
              <a:ea typeface="楷体" panose="02010609060101010101" pitchFamily="49" charset="-122"/>
            </a:endParaRPr>
          </a:p>
        </p:txBody>
      </p:sp>
    </p:spTree>
    <p:extLst>
      <p:ext uri="{BB962C8B-B14F-4D97-AF65-F5344CB8AC3E}">
        <p14:creationId xmlns:p14="http://schemas.microsoft.com/office/powerpoint/2010/main" val="415586783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82</TotalTime>
  <Words>1118</Words>
  <Application>Microsoft Office PowerPoint</Application>
  <PresentationFormat>On-screen Show (4:3)</PresentationFormat>
  <Paragraphs>74</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Hi-Ne-Ni (我在這裡)</vt:lpstr>
      <vt:lpstr>Hi-Ne-Ni (我在這裡)</vt:lpstr>
      <vt:lpstr>Hi-Ne-Ni (我在這裡)</vt:lpstr>
      <vt:lpstr>Hi-Ne-Ni (我在這裡)</vt:lpstr>
      <vt:lpstr>Hi-Ne-Ni (我在這裡)</vt:lpstr>
      <vt:lpstr>Hi-Ne-Ni (我在這裡)</vt:lpstr>
      <vt:lpstr>Hi-Ne-Ni (我在這裡)</vt:lpstr>
      <vt:lpstr>Hi-Ne-Ni (我在這裡)</vt:lpstr>
      <vt:lpstr>Hi-Ne-Ni (我在這裡)</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2015-08-15T00:57:22Z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