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2/7/2015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11:18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11:18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11:18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11:18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11:18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362200"/>
            <a:ext cx="7681913" cy="837695"/>
          </a:xfrm>
        </p:spPr>
        <p:txBody>
          <a:bodyPr/>
          <a:lstStyle/>
          <a:p>
            <a:pPr algn="ctr"/>
            <a:r>
              <a:rPr lang="zh-TW" altLang="en-US" dirty="0">
                <a:effectLst/>
                <a:latin typeface="楷体" panose="02010609060101010101" pitchFamily="49" charset="-122"/>
                <a:ea typeface="楷体" panose="02010609060101010101" pitchFamily="49" charset="-122"/>
              </a:rPr>
              <a:t>有主牽阮的手</a:t>
            </a:r>
          </a:p>
        </p:txBody>
      </p:sp>
      <p:sp>
        <p:nvSpPr>
          <p:cNvPr id="3" name="Subtitle 2"/>
          <p:cNvSpPr>
            <a:spLocks noGrp="1"/>
          </p:cNvSpPr>
          <p:nvPr>
            <p:ph type="subTitle" idx="1"/>
          </p:nvPr>
        </p:nvSpPr>
        <p:spPr>
          <a:xfrm>
            <a:off x="730249" y="4344988"/>
            <a:ext cx="7681913" cy="1293812"/>
          </a:xfrm>
        </p:spPr>
        <p:txBody>
          <a:bodyPr/>
          <a:lstStyle/>
          <a:p>
            <a:pPr algn="ctr"/>
            <a:r>
              <a:rPr lang="zh-TW" altLang="en-US" sz="4800" dirty="0" smtClean="0">
                <a:latin typeface="楷体" panose="02010609060101010101" pitchFamily="49" charset="-122"/>
                <a:ea typeface="楷体" panose="02010609060101010101" pitchFamily="49" charset="-122"/>
              </a:rPr>
              <a:t>詞、曲：彭建鋒</a:t>
            </a:r>
            <a:endParaRPr lang="en-US" sz="48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有主牽阮的手</a:t>
            </a:r>
          </a:p>
        </p:txBody>
      </p:sp>
      <p:sp>
        <p:nvSpPr>
          <p:cNvPr id="3" name="Subtitle 2"/>
          <p:cNvSpPr>
            <a:spLocks noGrp="1"/>
          </p:cNvSpPr>
          <p:nvPr>
            <p:ph type="body" sz="quarter" idx="10"/>
          </p:nvPr>
        </p:nvSpPr>
        <p:spPr>
          <a:xfrm>
            <a:off x="381000" y="1411552"/>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有主牽阮的手</a:t>
            </a:r>
          </a:p>
          <a:p>
            <a:pPr marL="0" indent="0" algn="ctr">
              <a:buNone/>
            </a:pPr>
            <a:r>
              <a:rPr lang="zh-TW" altLang="en-US" sz="5400" dirty="0">
                <a:latin typeface="楷体" panose="02010609060101010101" pitchFamily="49" charset="-122"/>
                <a:ea typeface="楷体" panose="02010609060101010101" pitchFamily="49" charset="-122"/>
              </a:rPr>
              <a:t>一生路途祂保守</a:t>
            </a:r>
          </a:p>
          <a:p>
            <a:pPr marL="0" indent="0" algn="ctr">
              <a:buNone/>
            </a:pPr>
            <a:r>
              <a:rPr lang="zh-TW" altLang="en-US" sz="5400" dirty="0">
                <a:latin typeface="楷体" panose="02010609060101010101" pitchFamily="49" charset="-122"/>
                <a:ea typeface="楷体" panose="02010609060101010101" pitchFamily="49" charset="-122"/>
              </a:rPr>
              <a:t>擒住主的引導與看顧</a:t>
            </a:r>
          </a:p>
          <a:p>
            <a:pPr marL="0" indent="0" algn="ctr">
              <a:buNone/>
            </a:pPr>
            <a:r>
              <a:rPr lang="zh-TW" altLang="en-US" sz="5400" dirty="0">
                <a:latin typeface="楷体" panose="02010609060101010101" pitchFamily="49" charset="-122"/>
                <a:ea typeface="楷体" panose="02010609060101010101" pitchFamily="49" charset="-122"/>
              </a:rPr>
              <a:t>永遠袂差</a:t>
            </a:r>
            <a:r>
              <a:rPr lang="zh-TW" altLang="en-US" sz="5400" dirty="0" smtClean="0">
                <a:latin typeface="楷体" panose="02010609060101010101" pitchFamily="49" charset="-122"/>
                <a:ea typeface="楷体" panose="02010609060101010101" pitchFamily="49" charset="-122"/>
              </a:rPr>
              <a:t>錯</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有主牽阮的手</a:t>
            </a:r>
          </a:p>
        </p:txBody>
      </p:sp>
      <p:sp>
        <p:nvSpPr>
          <p:cNvPr id="3" name="Subtitle 2"/>
          <p:cNvSpPr>
            <a:spLocks noGrp="1"/>
          </p:cNvSpPr>
          <p:nvPr>
            <p:ph type="body" sz="quarter" idx="10"/>
          </p:nvPr>
        </p:nvSpPr>
        <p:spPr>
          <a:xfrm>
            <a:off x="381000" y="1411552"/>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有主牽阮的手</a:t>
            </a:r>
          </a:p>
          <a:p>
            <a:pPr marL="0" indent="0" algn="ctr">
              <a:buNone/>
            </a:pPr>
            <a:r>
              <a:rPr lang="zh-TW" altLang="en-US" sz="5400" dirty="0" smtClean="0">
                <a:latin typeface="楷体" panose="02010609060101010101" pitchFamily="49" charset="-122"/>
                <a:ea typeface="楷体" panose="02010609060101010101" pitchFamily="49" charset="-122"/>
              </a:rPr>
              <a:t>無論風雨通尋求</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若有奇妙憐憫惦佇祂</a:t>
            </a:r>
          </a:p>
          <a:p>
            <a:pPr marL="0" indent="0" algn="ctr">
              <a:buNone/>
            </a:pPr>
            <a:r>
              <a:rPr lang="zh-TW" altLang="en-US" sz="5400" dirty="0">
                <a:latin typeface="楷体" panose="02010609060101010101" pitchFamily="49" charset="-122"/>
                <a:ea typeface="楷体" panose="02010609060101010101" pitchFamily="49" charset="-122"/>
              </a:rPr>
              <a:t>咱永遠無憂愁</a:t>
            </a:r>
          </a:p>
        </p:txBody>
      </p:sp>
    </p:spTree>
    <p:extLst>
      <p:ext uri="{BB962C8B-B14F-4D97-AF65-F5344CB8AC3E}">
        <p14:creationId xmlns:p14="http://schemas.microsoft.com/office/powerpoint/2010/main" val="55541124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有主牽阮的手</a:t>
            </a:r>
          </a:p>
        </p:txBody>
      </p:sp>
      <p:sp>
        <p:nvSpPr>
          <p:cNvPr id="3" name="Subtitle 2"/>
          <p:cNvSpPr>
            <a:spLocks noGrp="1"/>
          </p:cNvSpPr>
          <p:nvPr>
            <p:ph type="body" sz="quarter" idx="10"/>
          </p:nvPr>
        </p:nvSpPr>
        <p:spPr>
          <a:xfrm>
            <a:off x="381000" y="1411552"/>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伊是耶和華 伊是上帝</a:t>
            </a:r>
          </a:p>
          <a:p>
            <a:pPr marL="0" indent="0" algn="ctr">
              <a:buNone/>
            </a:pPr>
            <a:r>
              <a:rPr lang="zh-TW" altLang="en-US" sz="5400" dirty="0">
                <a:latin typeface="楷体" panose="02010609060101010101" pitchFamily="49" charset="-122"/>
                <a:ea typeface="楷体" panose="02010609060101010101" pitchFamily="49" charset="-122"/>
              </a:rPr>
              <a:t>伊必守伊的約到萬世</a:t>
            </a:r>
          </a:p>
          <a:p>
            <a:pPr marL="0" indent="0" algn="ctr">
              <a:buNone/>
            </a:pPr>
            <a:r>
              <a:rPr lang="zh-TW" altLang="en-US" sz="5400" dirty="0">
                <a:latin typeface="楷体" panose="02010609060101010101" pitchFamily="49" charset="-122"/>
                <a:ea typeface="楷体" panose="02010609060101010101" pitchFamily="49" charset="-122"/>
              </a:rPr>
              <a:t>為著疼伊的眾子兒</a:t>
            </a:r>
          </a:p>
          <a:p>
            <a:pPr marL="0" indent="0" algn="ctr">
              <a:buNone/>
            </a:pPr>
            <a:r>
              <a:rPr lang="zh-TW" altLang="en-US" sz="5400" dirty="0">
                <a:latin typeface="楷体" panose="02010609060101010101" pitchFamily="49" charset="-122"/>
                <a:ea typeface="楷体" panose="02010609060101010101" pitchFamily="49" charset="-122"/>
              </a:rPr>
              <a:t>顯明伊愛疼</a:t>
            </a:r>
          </a:p>
        </p:txBody>
      </p:sp>
    </p:spTree>
    <p:extLst>
      <p:ext uri="{BB962C8B-B14F-4D97-AF65-F5344CB8AC3E}">
        <p14:creationId xmlns:p14="http://schemas.microsoft.com/office/powerpoint/2010/main" val="1521052022"/>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有主牽阮的手</a:t>
            </a:r>
          </a:p>
        </p:txBody>
      </p:sp>
      <p:sp>
        <p:nvSpPr>
          <p:cNvPr id="3" name="Subtitle 2"/>
          <p:cNvSpPr>
            <a:spLocks noGrp="1"/>
          </p:cNvSpPr>
          <p:nvPr>
            <p:ph type="body" sz="quarter" idx="10"/>
          </p:nvPr>
        </p:nvSpPr>
        <p:spPr>
          <a:xfrm>
            <a:off x="381000" y="207211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伊有豐盛的恩典和慈愛</a:t>
            </a:r>
          </a:p>
          <a:p>
            <a:pPr marL="0" indent="0" algn="ctr">
              <a:buNone/>
            </a:pPr>
            <a:r>
              <a:rPr lang="zh-TW" altLang="en-US" sz="5400" dirty="0">
                <a:latin typeface="楷体" panose="02010609060101010101" pitchFamily="49" charset="-122"/>
                <a:ea typeface="楷体" panose="02010609060101010101" pitchFamily="49" charset="-122"/>
              </a:rPr>
              <a:t>親像日頭照東也照西</a:t>
            </a:r>
          </a:p>
          <a:p>
            <a:pPr marL="0" indent="0" algn="ctr">
              <a:buNone/>
            </a:pPr>
            <a:r>
              <a:rPr lang="zh-TW" altLang="en-US" sz="5400" dirty="0">
                <a:latin typeface="楷体" panose="02010609060101010101" pitchFamily="49" charset="-122"/>
                <a:ea typeface="楷体" panose="02010609060101010101" pitchFamily="49" charset="-122"/>
              </a:rPr>
              <a:t>有主牽阮的手一生無掛礙</a:t>
            </a:r>
          </a:p>
        </p:txBody>
      </p:sp>
    </p:spTree>
    <p:extLst>
      <p:ext uri="{BB962C8B-B14F-4D97-AF65-F5344CB8AC3E}">
        <p14:creationId xmlns:p14="http://schemas.microsoft.com/office/powerpoint/2010/main" val="243271546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33</TotalTime>
  <Words>663</Words>
  <Application>Microsoft Office PowerPoint</Application>
  <PresentationFormat>On-screen Show (4:3)</PresentationFormat>
  <Paragraphs>41</Paragraphs>
  <Slides>5</Slides>
  <Notes>5</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1_Purple Template 1 Trebuchet</vt:lpstr>
      <vt:lpstr>White with Courier font for code slides</vt:lpstr>
      <vt:lpstr>有主牽阮的手</vt:lpstr>
      <vt:lpstr>有主牽阮的手</vt:lpstr>
      <vt:lpstr>有主牽阮的手</vt:lpstr>
      <vt:lpstr>有主牽阮的手</vt:lpstr>
      <vt:lpstr>有主牽阮的手</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Chingsville</cp:lastModifiedBy>
  <cp:revision>9</cp:revision>
  <dcterms:created xsi:type="dcterms:W3CDTF">2015-02-07T13:24:58Z</dcterms:created>
  <dcterms:modified xsi:type="dcterms:W3CDTF">2015-02-07T16:19:21Z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