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0"/>
  </p:notesMasterIdLst>
  <p:sldIdLst>
    <p:sldId id="257" r:id="rId4"/>
    <p:sldId id="258" r:id="rId5"/>
    <p:sldId id="259" r:id="rId6"/>
    <p:sldId id="260" r:id="rId7"/>
    <p:sldId id="261"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10/29/2015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10/29/2015 10:13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922814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10/29/2015 10:13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13099252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10/29/2015 10:13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33038040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10/29/2015 10:13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5733343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10/29/2015 10:13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14670280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10/29/2015 10:13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393173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743200"/>
            <a:ext cx="7681913" cy="1371600"/>
          </a:xfrm>
        </p:spPr>
        <p:txBody>
          <a:bodyPr/>
          <a:lstStyle/>
          <a:p>
            <a:pPr algn="ctr"/>
            <a:r>
              <a:rPr lang="zh-TW" altLang="en-US" dirty="0">
                <a:effectLst/>
                <a:latin typeface="楷体" panose="02010609060101010101" pitchFamily="49" charset="-122"/>
                <a:ea typeface="楷体" panose="02010609060101010101" pitchFamily="49" charset="-122"/>
              </a:rPr>
              <a:t>每當我瞻仰祢</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每當我瞻仰祢</a:t>
            </a: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每當我瞻仰祢至聖榮面</a:t>
            </a:r>
          </a:p>
          <a:p>
            <a:pPr marL="0" indent="0" algn="ctr">
              <a:buNone/>
            </a:pPr>
            <a:r>
              <a:rPr lang="zh-TW" altLang="en-US" sz="5400" dirty="0">
                <a:latin typeface="楷体" panose="02010609060101010101" pitchFamily="49" charset="-122"/>
                <a:ea typeface="楷体" panose="02010609060101010101" pitchFamily="49" charset="-122"/>
              </a:rPr>
              <a:t>每當我在愛中仰望祢</a:t>
            </a:r>
          </a:p>
          <a:p>
            <a:pPr marL="0" indent="0" algn="ctr">
              <a:buNone/>
            </a:pPr>
            <a:r>
              <a:rPr lang="zh-TW" altLang="en-US" sz="5400" dirty="0">
                <a:latin typeface="楷体" panose="02010609060101010101" pitchFamily="49" charset="-122"/>
                <a:ea typeface="楷体" panose="02010609060101010101" pitchFamily="49" charset="-122"/>
              </a:rPr>
              <a:t>在祢榮耀光中</a:t>
            </a:r>
          </a:p>
          <a:p>
            <a:pPr marL="0" indent="0" algn="ctr">
              <a:buNone/>
            </a:pPr>
            <a:r>
              <a:rPr lang="zh-TW" altLang="en-US" sz="5400" dirty="0">
                <a:latin typeface="楷体" panose="02010609060101010101" pitchFamily="49" charset="-122"/>
                <a:ea typeface="楷体" panose="02010609060101010101" pitchFamily="49" charset="-122"/>
              </a:rPr>
              <a:t>所有一切都失去光彩</a:t>
            </a: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每當我瞻仰祢</a:t>
            </a: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何等喜樂當我進入祢心意</a:t>
            </a:r>
          </a:p>
          <a:p>
            <a:pPr marL="0" indent="0" algn="ctr">
              <a:buNone/>
            </a:pPr>
            <a:r>
              <a:rPr lang="zh-TW" altLang="en-US" sz="5400" dirty="0">
                <a:latin typeface="楷体" panose="02010609060101010101" pitchFamily="49" charset="-122"/>
                <a:ea typeface="楷体" panose="02010609060101010101" pitchFamily="49" charset="-122"/>
              </a:rPr>
              <a:t>我全心成為祢愛的寶座</a:t>
            </a:r>
          </a:p>
          <a:p>
            <a:pPr marL="0" indent="0" algn="ctr">
              <a:buNone/>
            </a:pPr>
            <a:r>
              <a:rPr lang="zh-TW" altLang="en-US" sz="5400" dirty="0">
                <a:latin typeface="楷体" panose="02010609060101010101" pitchFamily="49" charset="-122"/>
                <a:ea typeface="楷体" panose="02010609060101010101" pitchFamily="49" charset="-122"/>
              </a:rPr>
              <a:t>在祢榮耀光中</a:t>
            </a:r>
          </a:p>
          <a:p>
            <a:pPr marL="0" indent="0" algn="ctr">
              <a:buNone/>
            </a:pPr>
            <a:r>
              <a:rPr lang="zh-TW" altLang="en-US" sz="5400" dirty="0">
                <a:latin typeface="楷体" panose="02010609060101010101" pitchFamily="49" charset="-122"/>
                <a:ea typeface="楷体" panose="02010609060101010101" pitchFamily="49" charset="-122"/>
              </a:rPr>
              <a:t>所有一切都失去光彩</a:t>
            </a:r>
          </a:p>
        </p:txBody>
      </p:sp>
    </p:spTree>
    <p:extLst>
      <p:ext uri="{BB962C8B-B14F-4D97-AF65-F5344CB8AC3E}">
        <p14:creationId xmlns:p14="http://schemas.microsoft.com/office/powerpoint/2010/main" val="4151221411"/>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每當我瞻仰祢</a:t>
            </a: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CN" altLang="en-US" sz="5400" dirty="0">
                <a:latin typeface="楷体" panose="02010609060101010101" pitchFamily="49" charset="-122"/>
                <a:ea typeface="楷体" panose="02010609060101010101" pitchFamily="49" charset="-122"/>
              </a:rPr>
              <a:t>我敬拜祢 我敬拜祢</a:t>
            </a:r>
          </a:p>
          <a:p>
            <a:pPr marL="0" indent="0" algn="ctr">
              <a:buNone/>
            </a:pPr>
            <a:r>
              <a:rPr lang="zh-CN" altLang="en-US" sz="5400" dirty="0">
                <a:latin typeface="楷体" panose="02010609060101010101" pitchFamily="49" charset="-122"/>
                <a:ea typeface="楷体" panose="02010609060101010101" pitchFamily="49" charset="-122"/>
              </a:rPr>
              <a:t>我一生活著為要敬拜祢</a:t>
            </a:r>
          </a:p>
          <a:p>
            <a:pPr marL="0" indent="0" algn="ctr">
              <a:buNone/>
            </a:pPr>
            <a:r>
              <a:rPr lang="zh-CN" altLang="en-US" sz="5400" dirty="0">
                <a:latin typeface="楷体" panose="02010609060101010101" pitchFamily="49" charset="-122"/>
                <a:ea typeface="楷体" panose="02010609060101010101" pitchFamily="49" charset="-122"/>
              </a:rPr>
              <a:t>我敬拜祢 我敬拜祢</a:t>
            </a:r>
          </a:p>
          <a:p>
            <a:pPr marL="0" indent="0" algn="ctr">
              <a:buNone/>
            </a:pPr>
            <a:r>
              <a:rPr lang="zh-CN" altLang="en-US" sz="5400" dirty="0">
                <a:latin typeface="楷体" panose="02010609060101010101" pitchFamily="49" charset="-122"/>
                <a:ea typeface="楷体" panose="02010609060101010101" pitchFamily="49" charset="-122"/>
              </a:rPr>
              <a:t>我一生活著為要敬拜祢</a:t>
            </a:r>
          </a:p>
        </p:txBody>
      </p:sp>
    </p:spTree>
    <p:extLst>
      <p:ext uri="{BB962C8B-B14F-4D97-AF65-F5344CB8AC3E}">
        <p14:creationId xmlns:p14="http://schemas.microsoft.com/office/powerpoint/2010/main" val="3772918586"/>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每當我瞻仰祢</a:t>
            </a: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我讚美祢 我讚美祢</a:t>
            </a:r>
          </a:p>
          <a:p>
            <a:pPr marL="0" indent="0" algn="ctr">
              <a:buNone/>
            </a:pPr>
            <a:r>
              <a:rPr lang="zh-TW" altLang="en-US" sz="5400" dirty="0">
                <a:latin typeface="楷体" panose="02010609060101010101" pitchFamily="49" charset="-122"/>
                <a:ea typeface="楷体" panose="02010609060101010101" pitchFamily="49" charset="-122"/>
              </a:rPr>
              <a:t>我一生活著為要讚美祢</a:t>
            </a:r>
          </a:p>
          <a:p>
            <a:pPr marL="0" indent="0" algn="ctr">
              <a:buNone/>
            </a:pPr>
            <a:r>
              <a:rPr lang="zh-TW" altLang="en-US" sz="5400" dirty="0">
                <a:latin typeface="楷体" panose="02010609060101010101" pitchFamily="49" charset="-122"/>
                <a:ea typeface="楷体" panose="02010609060101010101" pitchFamily="49" charset="-122"/>
              </a:rPr>
              <a:t>我讚美祢 我讚美祢</a:t>
            </a:r>
          </a:p>
          <a:p>
            <a:pPr marL="0" indent="0" algn="ctr">
              <a:buNone/>
            </a:pPr>
            <a:r>
              <a:rPr lang="zh-TW" altLang="en-US" sz="5400" dirty="0">
                <a:latin typeface="楷体" panose="02010609060101010101" pitchFamily="49" charset="-122"/>
                <a:ea typeface="楷体" panose="02010609060101010101" pitchFamily="49" charset="-122"/>
              </a:rPr>
              <a:t>我一生活著為要讚美祢</a:t>
            </a:r>
          </a:p>
        </p:txBody>
      </p:sp>
    </p:spTree>
    <p:extLst>
      <p:ext uri="{BB962C8B-B14F-4D97-AF65-F5344CB8AC3E}">
        <p14:creationId xmlns:p14="http://schemas.microsoft.com/office/powerpoint/2010/main" val="3606436819"/>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每當我瞻仰祢</a:t>
            </a: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CN" altLang="en-US" sz="5400" dirty="0">
                <a:latin typeface="楷体" panose="02010609060101010101" pitchFamily="49" charset="-122"/>
                <a:ea typeface="楷体" panose="02010609060101010101" pitchFamily="49" charset="-122"/>
              </a:rPr>
              <a:t>我事奉祢 我事奉祢</a:t>
            </a:r>
          </a:p>
          <a:p>
            <a:pPr marL="0" indent="0" algn="ctr">
              <a:buNone/>
            </a:pPr>
            <a:r>
              <a:rPr lang="zh-CN" altLang="en-US" sz="5400" dirty="0">
                <a:latin typeface="楷体" panose="02010609060101010101" pitchFamily="49" charset="-122"/>
                <a:ea typeface="楷体" panose="02010609060101010101" pitchFamily="49" charset="-122"/>
              </a:rPr>
              <a:t>我一生活著為要事奉祢</a:t>
            </a:r>
          </a:p>
          <a:p>
            <a:pPr marL="0" indent="0" algn="ctr">
              <a:buNone/>
            </a:pPr>
            <a:r>
              <a:rPr lang="zh-CN" altLang="en-US" sz="5400" dirty="0">
                <a:latin typeface="楷体" panose="02010609060101010101" pitchFamily="49" charset="-122"/>
                <a:ea typeface="楷体" panose="02010609060101010101" pitchFamily="49" charset="-122"/>
              </a:rPr>
              <a:t>我事奉祢 我事奉祢</a:t>
            </a:r>
          </a:p>
          <a:p>
            <a:pPr marL="0" indent="0" algn="ctr">
              <a:buNone/>
            </a:pPr>
            <a:r>
              <a:rPr lang="zh-CN" altLang="en-US" sz="5400" dirty="0">
                <a:latin typeface="楷体" panose="02010609060101010101" pitchFamily="49" charset="-122"/>
                <a:ea typeface="楷体" panose="02010609060101010101" pitchFamily="49" charset="-122"/>
              </a:rPr>
              <a:t>我一生活著為要事奉祢</a:t>
            </a:r>
          </a:p>
        </p:txBody>
      </p:sp>
    </p:spTree>
    <p:extLst>
      <p:ext uri="{BB962C8B-B14F-4D97-AF65-F5344CB8AC3E}">
        <p14:creationId xmlns:p14="http://schemas.microsoft.com/office/powerpoint/2010/main" val="3991349702"/>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66</TotalTime>
  <Words>826</Words>
  <Application>Microsoft Office PowerPoint</Application>
  <PresentationFormat>On-screen Show (4:3)</PresentationFormat>
  <Paragraphs>50</Paragraphs>
  <Slides>6</Slides>
  <Notes>6</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6</vt:i4>
      </vt:variant>
    </vt:vector>
  </HeadingPairs>
  <TitlesOfParts>
    <vt:vector size="14" baseType="lpstr">
      <vt:lpstr>楷体</vt:lpstr>
      <vt:lpstr>Arial</vt:lpstr>
      <vt:lpstr>Calibri</vt:lpstr>
      <vt:lpstr>Courier New</vt:lpstr>
      <vt:lpstr>Trebuchet MS</vt:lpstr>
      <vt:lpstr>Wingdings</vt:lpstr>
      <vt:lpstr>1_Purple Template 1 Trebuchet</vt:lpstr>
      <vt:lpstr>White with Courier font for code slides</vt:lpstr>
      <vt:lpstr>每當我瞻仰祢</vt:lpstr>
      <vt:lpstr>每當我瞻仰祢</vt:lpstr>
      <vt:lpstr>每當我瞻仰祢</vt:lpstr>
      <vt:lpstr>每當我瞻仰祢</vt:lpstr>
      <vt:lpstr>每當我瞻仰祢</vt:lpstr>
      <vt:lpstr>每當我瞻仰祢</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21</cp:revision>
  <dcterms:created xsi:type="dcterms:W3CDTF">2015-02-07T13:24:58Z</dcterms:created>
  <dcterms:modified xsi:type="dcterms:W3CDTF">2015-10-30T02:16:05Z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