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16301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250149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303023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zh-TW" altLang="en-US" dirty="0">
                <a:latin typeface="楷体" panose="02010609060101010101" pitchFamily="49" charset="-122"/>
                <a:ea typeface="楷体" panose="02010609060101010101" pitchFamily="49" charset="-122"/>
              </a:rPr>
              <a:t>看見神的愛</a:t>
            </a:r>
            <a:endParaRPr lang="zh-TW" altLang="en-US" dirty="0">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：盛曉玫</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看見神的愛</a:t>
            </a: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我看見神的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溫暖的陽</a:t>
            </a:r>
            <a:r>
              <a:rPr lang="zh-TW" altLang="en-US" sz="5400" dirty="0" smtClean="0">
                <a:latin typeface="楷体" panose="02010609060101010101" pitchFamily="49" charset="-122"/>
                <a:ea typeface="楷体" panose="02010609060101010101" pitchFamily="49" charset="-122"/>
              </a:rPr>
              <a:t>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看見神的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澎湃的海洋</a:t>
            </a: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看見神的愛</a:t>
            </a: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我看見神的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憐憫的心</a:t>
            </a:r>
            <a:r>
              <a:rPr lang="zh-TW" altLang="en-US" sz="5400" dirty="0" smtClean="0">
                <a:latin typeface="楷体" panose="02010609060101010101" pitchFamily="49" charset="-122"/>
                <a:ea typeface="楷体" panose="02010609060101010101" pitchFamily="49" charset="-122"/>
              </a:rPr>
              <a:t>腸</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看見神的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你我的臉上</a:t>
            </a:r>
          </a:p>
        </p:txBody>
      </p:sp>
    </p:spTree>
    <p:extLst>
      <p:ext uri="{BB962C8B-B14F-4D97-AF65-F5344CB8AC3E}">
        <p14:creationId xmlns:p14="http://schemas.microsoft.com/office/powerpoint/2010/main" val="84147436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看見神的愛</a:t>
            </a: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在每個微</a:t>
            </a:r>
            <a:r>
              <a:rPr lang="zh-TW" altLang="en-US" sz="5400" dirty="0" smtClean="0">
                <a:latin typeface="楷体" panose="02010609060101010101" pitchFamily="49" charset="-122"/>
                <a:ea typeface="楷体" panose="02010609060101010101" pitchFamily="49" charset="-122"/>
              </a:rPr>
              <a:t>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每個擁</a:t>
            </a:r>
            <a:r>
              <a:rPr lang="zh-TW" altLang="en-US" sz="5400" dirty="0" smtClean="0">
                <a:latin typeface="楷体" panose="02010609060101010101" pitchFamily="49" charset="-122"/>
                <a:ea typeface="楷体" panose="02010609060101010101" pitchFamily="49" charset="-122"/>
              </a:rPr>
              <a:t>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每個祈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能看見神的愛</a:t>
            </a:r>
          </a:p>
        </p:txBody>
      </p:sp>
    </p:spTree>
    <p:extLst>
      <p:ext uri="{BB962C8B-B14F-4D97-AF65-F5344CB8AC3E}">
        <p14:creationId xmlns:p14="http://schemas.microsoft.com/office/powerpoint/2010/main" val="395152014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看見神的愛</a:t>
            </a: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在每個微</a:t>
            </a:r>
            <a:r>
              <a:rPr lang="zh-TW" altLang="en-US" sz="5400" dirty="0" smtClean="0">
                <a:latin typeface="楷体" panose="02010609060101010101" pitchFamily="49" charset="-122"/>
                <a:ea typeface="楷体" panose="02010609060101010101" pitchFamily="49" charset="-122"/>
              </a:rPr>
              <a:t>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每個擁</a:t>
            </a:r>
            <a:r>
              <a:rPr lang="zh-TW" altLang="en-US" sz="5400" dirty="0" smtClean="0">
                <a:latin typeface="楷体" panose="02010609060101010101" pitchFamily="49" charset="-122"/>
                <a:ea typeface="楷体" panose="02010609060101010101" pitchFamily="49" charset="-122"/>
              </a:rPr>
              <a:t>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每個祈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能看見神的愛</a:t>
            </a:r>
          </a:p>
        </p:txBody>
      </p:sp>
    </p:spTree>
    <p:extLst>
      <p:ext uri="{BB962C8B-B14F-4D97-AF65-F5344CB8AC3E}">
        <p14:creationId xmlns:p14="http://schemas.microsoft.com/office/powerpoint/2010/main" val="31876513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287</TotalTime>
  <Words>634</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看見神的愛</vt:lpstr>
      <vt:lpstr>看見神的愛</vt:lpstr>
      <vt:lpstr>看見神的愛</vt:lpstr>
      <vt:lpstr>看見神的愛</vt:lpstr>
      <vt:lpstr>看見神的愛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40</cp:revision>
  <dcterms:created xsi:type="dcterms:W3CDTF">2015-02-07T13:24:58Z</dcterms:created>
  <dcterms:modified xsi:type="dcterms:W3CDTF">2015-08-15T00:55:21Z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