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8/14/2015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8:54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254098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8:55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93746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8:55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116301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8:55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250149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8:55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303023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438400"/>
            <a:ext cx="7681913" cy="990095"/>
          </a:xfrm>
        </p:spPr>
        <p:txBody>
          <a:bodyPr/>
          <a:lstStyle/>
          <a:p>
            <a:pPr algn="ctr"/>
            <a:r>
              <a:rPr lang="zh-TW" altLang="en-US" dirty="0">
                <a:latin typeface="楷体" panose="02010609060101010101" pitchFamily="49" charset="-122"/>
                <a:ea typeface="楷体" panose="02010609060101010101" pitchFamily="49" charset="-122"/>
              </a:rPr>
              <a:t>看見神的愛</a:t>
            </a:r>
            <a:endParaRPr lang="zh-TW" altLang="en-US" dirty="0">
              <a:ea typeface="楷体" panose="02010609060101010101" pitchFamily="49" charset="-122"/>
            </a:endParaRPr>
          </a:p>
        </p:txBody>
      </p:sp>
      <p:sp>
        <p:nvSpPr>
          <p:cNvPr id="3" name="Subtitle 2"/>
          <p:cNvSpPr>
            <a:spLocks noGrp="1"/>
          </p:cNvSpPr>
          <p:nvPr>
            <p:ph type="subTitle" idx="1"/>
          </p:nvPr>
        </p:nvSpPr>
        <p:spPr>
          <a:xfrm>
            <a:off x="730249" y="4344988"/>
            <a:ext cx="7681913" cy="760412"/>
          </a:xfrm>
        </p:spPr>
        <p:txBody>
          <a:bodyPr/>
          <a:lstStyle/>
          <a:p>
            <a:pPr algn="ctr"/>
            <a:r>
              <a:rPr lang="zh-TW" altLang="en-US" sz="5400" dirty="0" smtClean="0">
                <a:latin typeface="楷体" panose="02010609060101010101" pitchFamily="49" charset="-122"/>
                <a:ea typeface="楷体" panose="02010609060101010101" pitchFamily="49" charset="-122"/>
              </a:rPr>
              <a:t>詞、曲</a:t>
            </a:r>
            <a:r>
              <a:rPr lang="zh-TW" altLang="en-US" sz="5400" dirty="0">
                <a:latin typeface="楷体" panose="02010609060101010101" pitchFamily="49" charset="-122"/>
                <a:ea typeface="楷体" panose="02010609060101010101" pitchFamily="49" charset="-122"/>
              </a:rPr>
              <a:t>：盛曉玫</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51763"/>
          </a:xfrm>
        </p:spPr>
        <p:txBody>
          <a:bodyPr/>
          <a:lstStyle/>
          <a:p>
            <a:pPr algn="ctr">
              <a:lnSpc>
                <a:spcPct val="150000"/>
              </a:lnSpc>
            </a:pPr>
            <a:r>
              <a:rPr lang="zh-TW" altLang="en-US" sz="5400" dirty="0">
                <a:effectLst/>
                <a:latin typeface="楷体" panose="02010609060101010101" pitchFamily="49" charset="-122"/>
                <a:ea typeface="楷体" panose="02010609060101010101" pitchFamily="49" charset="-122"/>
              </a:rPr>
              <a:t>看見神的愛</a:t>
            </a: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我看見神的</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溫暖的陽</a:t>
            </a:r>
            <a:r>
              <a:rPr lang="zh-TW" altLang="en-US" sz="5400" dirty="0" smtClean="0">
                <a:latin typeface="楷体" panose="02010609060101010101" pitchFamily="49" charset="-122"/>
                <a:ea typeface="楷体" panose="02010609060101010101" pitchFamily="49" charset="-122"/>
              </a:rPr>
              <a:t>光</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看見神的</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澎湃的海洋</a:t>
            </a:r>
          </a:p>
        </p:txBody>
      </p:sp>
    </p:spTree>
    <p:extLst>
      <p:ext uri="{BB962C8B-B14F-4D97-AF65-F5344CB8AC3E}">
        <p14:creationId xmlns:p14="http://schemas.microsoft.com/office/powerpoint/2010/main" val="148990446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51763"/>
          </a:xfrm>
        </p:spPr>
        <p:txBody>
          <a:bodyPr/>
          <a:lstStyle/>
          <a:p>
            <a:pPr algn="ctr">
              <a:lnSpc>
                <a:spcPct val="150000"/>
              </a:lnSpc>
            </a:pPr>
            <a:r>
              <a:rPr lang="zh-TW" altLang="en-US" sz="5400" dirty="0">
                <a:effectLst/>
                <a:latin typeface="楷体" panose="02010609060101010101" pitchFamily="49" charset="-122"/>
                <a:ea typeface="楷体" panose="02010609060101010101" pitchFamily="49" charset="-122"/>
              </a:rPr>
              <a:t>看見神的愛</a:t>
            </a: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我看見神的</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憐憫的心</a:t>
            </a:r>
            <a:r>
              <a:rPr lang="zh-TW" altLang="en-US" sz="5400" dirty="0" smtClean="0">
                <a:latin typeface="楷体" panose="02010609060101010101" pitchFamily="49" charset="-122"/>
                <a:ea typeface="楷体" panose="02010609060101010101" pitchFamily="49" charset="-122"/>
              </a:rPr>
              <a:t>腸</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看見神的</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你我的臉上</a:t>
            </a:r>
          </a:p>
        </p:txBody>
      </p:sp>
    </p:spTree>
    <p:extLst>
      <p:ext uri="{BB962C8B-B14F-4D97-AF65-F5344CB8AC3E}">
        <p14:creationId xmlns:p14="http://schemas.microsoft.com/office/powerpoint/2010/main" val="84147436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51763"/>
          </a:xfrm>
        </p:spPr>
        <p:txBody>
          <a:bodyPr/>
          <a:lstStyle/>
          <a:p>
            <a:pPr algn="ctr">
              <a:lnSpc>
                <a:spcPct val="150000"/>
              </a:lnSpc>
            </a:pPr>
            <a:r>
              <a:rPr lang="zh-TW" altLang="en-US" sz="5400" dirty="0">
                <a:effectLst/>
                <a:latin typeface="楷体" panose="02010609060101010101" pitchFamily="49" charset="-122"/>
                <a:ea typeface="楷体" panose="02010609060101010101" pitchFamily="49" charset="-122"/>
              </a:rPr>
              <a:t>看見神的愛</a:t>
            </a: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在每個微</a:t>
            </a:r>
            <a:r>
              <a:rPr lang="zh-TW" altLang="en-US" sz="5400" dirty="0" smtClean="0">
                <a:latin typeface="楷体" panose="02010609060101010101" pitchFamily="49" charset="-122"/>
                <a:ea typeface="楷体" panose="02010609060101010101" pitchFamily="49" charset="-122"/>
              </a:rPr>
              <a:t>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每個擁</a:t>
            </a:r>
            <a:r>
              <a:rPr lang="zh-TW" altLang="en-US" sz="5400" dirty="0" smtClean="0">
                <a:latin typeface="楷体" panose="02010609060101010101" pitchFamily="49" charset="-122"/>
                <a:ea typeface="楷体" panose="02010609060101010101" pitchFamily="49" charset="-122"/>
              </a:rPr>
              <a:t>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每個祈</a:t>
            </a:r>
            <a:r>
              <a:rPr lang="zh-TW" altLang="en-US" sz="5400" dirty="0" smtClean="0">
                <a:latin typeface="楷体" panose="02010609060101010101" pitchFamily="49" charset="-122"/>
                <a:ea typeface="楷体" panose="02010609060101010101" pitchFamily="49" charset="-122"/>
              </a:rPr>
              <a:t>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能看見神的愛</a:t>
            </a:r>
          </a:p>
        </p:txBody>
      </p:sp>
    </p:spTree>
    <p:extLst>
      <p:ext uri="{BB962C8B-B14F-4D97-AF65-F5344CB8AC3E}">
        <p14:creationId xmlns:p14="http://schemas.microsoft.com/office/powerpoint/2010/main" val="395152014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51763"/>
          </a:xfrm>
        </p:spPr>
        <p:txBody>
          <a:bodyPr/>
          <a:lstStyle/>
          <a:p>
            <a:pPr algn="ctr">
              <a:lnSpc>
                <a:spcPct val="150000"/>
              </a:lnSpc>
            </a:pPr>
            <a:r>
              <a:rPr lang="zh-TW" altLang="en-US" sz="5400" dirty="0">
                <a:effectLst/>
                <a:latin typeface="楷体" panose="02010609060101010101" pitchFamily="49" charset="-122"/>
                <a:ea typeface="楷体" panose="02010609060101010101" pitchFamily="49" charset="-122"/>
              </a:rPr>
              <a:t>看見神的愛</a:t>
            </a: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在每個微</a:t>
            </a:r>
            <a:r>
              <a:rPr lang="zh-TW" altLang="en-US" sz="5400" dirty="0" smtClean="0">
                <a:latin typeface="楷体" panose="02010609060101010101" pitchFamily="49" charset="-122"/>
                <a:ea typeface="楷体" panose="02010609060101010101" pitchFamily="49" charset="-122"/>
              </a:rPr>
              <a:t>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每個擁</a:t>
            </a:r>
            <a:r>
              <a:rPr lang="zh-TW" altLang="en-US" sz="5400" dirty="0" smtClean="0">
                <a:latin typeface="楷体" panose="02010609060101010101" pitchFamily="49" charset="-122"/>
                <a:ea typeface="楷体" panose="02010609060101010101" pitchFamily="49" charset="-122"/>
              </a:rPr>
              <a:t>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每個祈</a:t>
            </a:r>
            <a:r>
              <a:rPr lang="zh-TW" altLang="en-US" sz="5400" dirty="0" smtClean="0">
                <a:latin typeface="楷体" panose="02010609060101010101" pitchFamily="49" charset="-122"/>
                <a:ea typeface="楷体" panose="02010609060101010101" pitchFamily="49" charset="-122"/>
              </a:rPr>
              <a:t>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能看見神的愛</a:t>
            </a:r>
          </a:p>
        </p:txBody>
      </p:sp>
    </p:spTree>
    <p:extLst>
      <p:ext uri="{BB962C8B-B14F-4D97-AF65-F5344CB8AC3E}">
        <p14:creationId xmlns:p14="http://schemas.microsoft.com/office/powerpoint/2010/main" val="318765132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287</TotalTime>
  <Words>634</Words>
  <Application>Microsoft Office PowerPoint</Application>
  <PresentationFormat>On-screen Show (4:3)</PresentationFormat>
  <Paragraphs>42</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看見神的愛</vt:lpstr>
      <vt:lpstr>看見神的愛</vt:lpstr>
      <vt:lpstr>看見神的愛</vt:lpstr>
      <vt:lpstr>看見神的愛</vt:lpstr>
      <vt:lpstr>看見神的愛</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40</cp:revision>
  <dcterms:created xsi:type="dcterms:W3CDTF">2015-02-07T13:24:58Z</dcterms:created>
  <dcterms:modified xsi:type="dcterms:W3CDTF">2015-08-15T00:55:21Z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