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966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542265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6116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590489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742885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133600"/>
            <a:ext cx="7681913" cy="1294895"/>
          </a:xfrm>
        </p:spPr>
        <p:txBody>
          <a:bodyPr/>
          <a:lstStyle/>
          <a:p>
            <a:pPr algn="ctr"/>
            <a:r>
              <a:rPr lang="zh-TW" altLang="en-US"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subTitle" idx="1"/>
          </p:nvPr>
        </p:nvSpPr>
        <p:spPr>
          <a:xfrm>
            <a:off x="730249" y="4344988"/>
            <a:ext cx="7681913" cy="684212"/>
          </a:xfrm>
        </p:spPr>
        <p:txBody>
          <a:bodyPr/>
          <a:lstStyle/>
          <a:p>
            <a:pPr algn="ctr"/>
            <a:r>
              <a:rPr lang="en-US" sz="4800" dirty="0" smtClean="0"/>
              <a:t>Paul Charter</a:t>
            </a:r>
            <a:endParaRPr lang="en-US" sz="48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揚聲歌</a:t>
            </a:r>
            <a:r>
              <a:rPr lang="zh-TW" altLang="en-US" sz="5400" dirty="0" smtClean="0">
                <a:latin typeface="楷体" panose="02010609060101010101" pitchFamily="49" charset="-122"/>
                <a:ea typeface="楷体" panose="02010609060101010101" pitchFamily="49" charset="-122"/>
              </a:rPr>
              <a:t>唱</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來</a:t>
            </a:r>
            <a:r>
              <a:rPr lang="zh-TW" altLang="en-US" sz="5400" dirty="0">
                <a:latin typeface="楷体" panose="02010609060101010101" pitchFamily="49" charset="-122"/>
                <a:ea typeface="楷体" panose="02010609060101010101" pitchFamily="49" charset="-122"/>
              </a:rPr>
              <a:t>稱頌主聖</a:t>
            </a:r>
            <a:r>
              <a:rPr lang="zh-TW" altLang="en-US" sz="5400" dirty="0" smtClean="0">
                <a:latin typeface="楷体" panose="02010609060101010101" pitchFamily="49" charset="-122"/>
                <a:ea typeface="楷体" panose="02010609060101010101" pitchFamily="49" charset="-122"/>
              </a:rPr>
              <a:t>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舉雙</a:t>
            </a:r>
            <a:r>
              <a:rPr lang="zh-TW" altLang="en-US" sz="5400" dirty="0" smtClean="0">
                <a:latin typeface="楷体" panose="02010609060101010101" pitchFamily="49" charset="-122"/>
                <a:ea typeface="楷体" panose="02010609060101010101" pitchFamily="49" charset="-122"/>
              </a:rPr>
              <a:t>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因祢慈</a:t>
            </a:r>
            <a:r>
              <a:rPr lang="zh-TW" altLang="en-US" sz="5400" dirty="0">
                <a:latin typeface="楷体" panose="02010609060101010101" pitchFamily="49" charset="-122"/>
                <a:ea typeface="楷体" panose="02010609060101010101" pitchFamily="49" charset="-122"/>
              </a:rPr>
              <a:t>愛無限</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懇求聖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每</a:t>
            </a:r>
            <a:r>
              <a:rPr lang="zh-TW" altLang="en-US" sz="5400" dirty="0">
                <a:latin typeface="楷体" panose="02010609060101010101" pitchFamily="49" charset="-122"/>
                <a:ea typeface="楷体" panose="02010609060101010101" pitchFamily="49" charset="-122"/>
              </a:rPr>
              <a:t>天來充滿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我終</a:t>
            </a:r>
            <a:r>
              <a:rPr lang="zh-TW" altLang="en-US" sz="5400" dirty="0" smtClean="0">
                <a:latin typeface="楷体" panose="02010609060101010101" pitchFamily="49" charset="-122"/>
                <a:ea typeface="楷体" panose="02010609060101010101" pitchFamily="49" charset="-122"/>
              </a:rPr>
              <a:t>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歡</a:t>
            </a:r>
            <a:r>
              <a:rPr lang="zh-TW" altLang="en-US" sz="5400" dirty="0">
                <a:latin typeface="楷体" panose="02010609060101010101" pitchFamily="49" charset="-122"/>
                <a:ea typeface="楷体" panose="02010609060101010101" pitchFamily="49" charset="-122"/>
              </a:rPr>
              <a:t>呼述說讚美</a:t>
            </a:r>
          </a:p>
        </p:txBody>
      </p:sp>
    </p:spTree>
    <p:extLst>
      <p:ext uri="{BB962C8B-B14F-4D97-AF65-F5344CB8AC3E}">
        <p14:creationId xmlns:p14="http://schemas.microsoft.com/office/powerpoint/2010/main" val="36062849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a:t>
            </a:r>
            <a:r>
              <a:rPr lang="zh-TW" altLang="en-US" sz="5400" dirty="0" smtClean="0">
                <a:latin typeface="楷体" panose="02010609060101010101" pitchFamily="49" charset="-122"/>
                <a:ea typeface="楷体" panose="02010609060101010101" pitchFamily="49" charset="-122"/>
              </a:rPr>
              <a:t>拜</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聖名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737747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揚聲歌唱</a:t>
            </a: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唱哈利路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美敬拜祢聖名</a:t>
            </a:r>
          </a:p>
        </p:txBody>
      </p:sp>
    </p:spTree>
    <p:extLst>
      <p:ext uri="{BB962C8B-B14F-4D97-AF65-F5344CB8AC3E}">
        <p14:creationId xmlns:p14="http://schemas.microsoft.com/office/powerpoint/2010/main" val="55303780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604</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揚聲歌唱</vt:lpstr>
      <vt:lpstr>揚聲歌唱</vt:lpstr>
      <vt:lpstr>揚聲歌唱</vt:lpstr>
      <vt:lpstr>揚聲歌唱</vt:lpstr>
      <vt:lpstr>揚聲歌唱</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24</cp:revision>
  <dcterms:created xsi:type="dcterms:W3CDTF">2015-02-07T13:24:58Z</dcterms:created>
  <dcterms:modified xsi:type="dcterms:W3CDTF">2015-12-24T20:18:57Z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