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7:50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293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7149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322210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7:55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61359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7:56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989320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耶和華的心</a:t>
            </a: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詞、曲：陳逸豪</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耶和華的</a:t>
            </a:r>
            <a:r>
              <a:rPr lang="zh-TW" altLang="en-US" sz="5400" dirty="0" smtClean="0">
                <a:latin typeface="楷体" panose="02010609060101010101" pitchFamily="49" charset="-122"/>
                <a:ea typeface="楷体" panose="02010609060101010101" pitchFamily="49" charset="-122"/>
              </a:rPr>
              <a:t>心</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平安的意</a:t>
            </a:r>
            <a:r>
              <a:rPr lang="zh-TW" altLang="en-US" sz="5400" dirty="0" smtClean="0">
                <a:latin typeface="楷体" panose="02010609060101010101" pitchFamily="49" charset="-122"/>
                <a:ea typeface="楷体" panose="02010609060101010101" pitchFamily="49" charset="-122"/>
              </a:rPr>
              <a:t>念</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一生一世祂定</a:t>
            </a:r>
            <a:r>
              <a:rPr lang="zh-TW" altLang="en-US" sz="5400" dirty="0" smtClean="0">
                <a:latin typeface="楷体" panose="02010609060101010101" pitchFamily="49" charset="-122"/>
                <a:ea typeface="楷体" panose="02010609060101010101" pitchFamily="49" charset="-122"/>
              </a:rPr>
              <a:t>意</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用</a:t>
            </a:r>
            <a:r>
              <a:rPr lang="zh-TW" altLang="en-US" sz="5400" dirty="0">
                <a:latin typeface="楷体" panose="02010609060101010101" pitchFamily="49" charset="-122"/>
                <a:ea typeface="楷体" panose="02010609060101010101" pitchFamily="49" charset="-122"/>
              </a:rPr>
              <a:t>恩典為你冠冕</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耶和華的</a:t>
            </a:r>
            <a:r>
              <a:rPr lang="zh-TW" altLang="en-US" sz="5400" dirty="0" smtClean="0">
                <a:latin typeface="楷体" panose="02010609060101010101" pitchFamily="49" charset="-122"/>
                <a:ea typeface="楷体" panose="02010609060101010101" pitchFamily="49" charset="-122"/>
              </a:rPr>
              <a:t>心</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賜福的意</a:t>
            </a:r>
            <a:r>
              <a:rPr lang="zh-TW" altLang="en-US" sz="5400" dirty="0" smtClean="0">
                <a:latin typeface="楷体" panose="02010609060101010101" pitchFamily="49" charset="-122"/>
                <a:ea typeface="楷体" panose="02010609060101010101" pitchFamily="49" charset="-122"/>
              </a:rPr>
              <a:t>念</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一生一世祂已應</a:t>
            </a:r>
            <a:r>
              <a:rPr lang="zh-TW" altLang="en-US" sz="5400" dirty="0" smtClean="0">
                <a:latin typeface="楷体" panose="02010609060101010101" pitchFamily="49" charset="-122"/>
                <a:ea typeface="楷体" panose="02010609060101010101" pitchFamily="49" charset="-122"/>
              </a:rPr>
              <a:t>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慈</a:t>
            </a:r>
            <a:r>
              <a:rPr lang="zh-TW" altLang="en-US" sz="5400" dirty="0">
                <a:latin typeface="楷体" panose="02010609060101010101" pitchFamily="49" charset="-122"/>
                <a:ea typeface="楷体" panose="02010609060101010101" pitchFamily="49" charset="-122"/>
              </a:rPr>
              <a:t>愛永不改變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482787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當你遇苦</a:t>
            </a:r>
            <a:r>
              <a:rPr lang="zh-TW" altLang="en-US" sz="5400" dirty="0" smtClean="0">
                <a:latin typeface="楷体" panose="02010609060101010101" pitchFamily="49" charset="-122"/>
                <a:ea typeface="楷体" panose="02010609060101010101" pitchFamily="49" charset="-122"/>
              </a:rPr>
              <a:t>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渴望與你共承</a:t>
            </a:r>
            <a:r>
              <a:rPr lang="zh-TW" altLang="en-US" sz="5400" dirty="0" smtClean="0">
                <a:latin typeface="楷体" panose="02010609060101010101" pitchFamily="49" charset="-122"/>
                <a:ea typeface="楷体" panose="02010609060101010101" pitchFamily="49" charset="-122"/>
              </a:rPr>
              <a:t>擔</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試探中祂要更</a:t>
            </a:r>
            <a:r>
              <a:rPr lang="zh-TW" altLang="en-US" sz="5400" dirty="0" smtClean="0">
                <a:latin typeface="楷体" panose="02010609060101010101" pitchFamily="49" charset="-122"/>
                <a:ea typeface="楷体" panose="02010609060101010101" pitchFamily="49" charset="-122"/>
              </a:rPr>
              <a:t>新你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賜夠用恩典</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7702473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憂傷與愁</a:t>
            </a:r>
            <a:r>
              <a:rPr lang="zh-TW" altLang="en-US" sz="5400" dirty="0" smtClean="0">
                <a:latin typeface="楷体" panose="02010609060101010101" pitchFamily="49" charset="-122"/>
                <a:ea typeface="楷体" panose="02010609060101010101" pitchFamily="49" charset="-122"/>
              </a:rPr>
              <a:t>煩</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渴望為你來舒</a:t>
            </a:r>
            <a:r>
              <a:rPr lang="zh-TW" altLang="en-US" sz="5400" dirty="0" smtClean="0">
                <a:latin typeface="楷体" panose="02010609060101010101" pitchFamily="49" charset="-122"/>
                <a:ea typeface="楷体" panose="02010609060101010101" pitchFamily="49" charset="-122"/>
              </a:rPr>
              <a:t>緩</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唯願你全心交</a:t>
            </a:r>
            <a:r>
              <a:rPr lang="zh-TW" altLang="en-US" sz="5400" dirty="0" smtClean="0">
                <a:latin typeface="楷体" panose="02010609060101010101" pitchFamily="49" charset="-122"/>
                <a:ea typeface="楷体" panose="02010609060101010101" pitchFamily="49" charset="-122"/>
              </a:rPr>
              <a:t>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尋</a:t>
            </a:r>
            <a:r>
              <a:rPr lang="zh-TW" altLang="en-US" sz="5400" dirty="0">
                <a:latin typeface="楷体" panose="02010609060101010101" pitchFamily="49" charset="-122"/>
                <a:ea typeface="楷体" panose="02010609060101010101" pitchFamily="49" charset="-122"/>
              </a:rPr>
              <a:t>求祂榮面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5589862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耶和華的</a:t>
            </a:r>
            <a:r>
              <a:rPr lang="zh-TW" altLang="en-US" sz="5400" dirty="0" smtClean="0">
                <a:latin typeface="楷体" panose="02010609060101010101" pitchFamily="49" charset="-122"/>
                <a:ea typeface="楷体" panose="02010609060101010101" pitchFamily="49" charset="-122"/>
              </a:rPr>
              <a:t>心</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慈愛的意</a:t>
            </a:r>
            <a:r>
              <a:rPr lang="zh-TW" altLang="en-US" sz="5400" dirty="0" smtClean="0">
                <a:latin typeface="楷体" panose="02010609060101010101" pitchFamily="49" charset="-122"/>
                <a:ea typeface="楷体" panose="02010609060101010101" pitchFamily="49" charset="-122"/>
              </a:rPr>
              <a:t>念</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一生一世我要讚</a:t>
            </a:r>
            <a:r>
              <a:rPr lang="zh-TW" altLang="en-US" sz="5400" dirty="0" smtClean="0">
                <a:latin typeface="楷体" panose="02010609060101010101" pitchFamily="49" charset="-122"/>
                <a:ea typeface="楷体" panose="02010609060101010101" pitchFamily="49" charset="-122"/>
              </a:rPr>
              <a:t>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信</a:t>
            </a:r>
            <a:r>
              <a:rPr lang="zh-TW" altLang="en-US" sz="5400" dirty="0">
                <a:latin typeface="楷体" panose="02010609060101010101" pitchFamily="49" charset="-122"/>
                <a:ea typeface="楷体" panose="02010609060101010101" pitchFamily="49" charset="-122"/>
              </a:rPr>
              <a:t>靠到永遠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5547452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95</TotalTime>
  <Words>774</Words>
  <Application>Microsoft Office PowerPoint</Application>
  <PresentationFormat>On-screen Show (4:3)</PresentationFormat>
  <Paragraphs>51</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耶和華的心</vt:lpstr>
      <vt:lpstr>耶和華的心</vt:lpstr>
      <vt:lpstr>耶和華的心</vt:lpstr>
      <vt:lpstr>耶和華的心</vt:lpstr>
      <vt:lpstr>耶和華的心</vt:lpstr>
      <vt:lpstr>耶和華的心</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21</cp:revision>
  <dcterms:created xsi:type="dcterms:W3CDTF">2015-02-07T13:24:58Z</dcterms:created>
  <dcterms:modified xsi:type="dcterms:W3CDTF">2015-11-11T12:56:38Z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