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9/12/2015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8:36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8:38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8:40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9464242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8:40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40526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8:40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430186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8:41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3111183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9/12/2015 8:40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708164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057401"/>
            <a:ext cx="7681913" cy="838200"/>
          </a:xfrm>
        </p:spPr>
        <p:txBody>
          <a:bodyPr/>
          <a:lstStyle/>
          <a:p>
            <a:pPr algn="ctr"/>
            <a:r>
              <a:rPr lang="zh-TW" altLang="en-US" dirty="0">
                <a:effectLst/>
                <a:latin typeface="楷体" panose="02010609060101010101" pitchFamily="49" charset="-122"/>
                <a:ea typeface="楷体" panose="02010609060101010101" pitchFamily="49" charset="-122"/>
              </a:rPr>
              <a:t>我深信在那各各他山頂</a:t>
            </a:r>
            <a:endParaRPr lang="zh-TW" altLang="en-US" dirty="0">
              <a:effectLst/>
              <a:latin typeface="楷体" panose="02010609060101010101" pitchFamily="49" charset="-122"/>
              <a:ea typeface="楷体" panose="02010609060101010101" pitchFamily="49" charset="-122"/>
            </a:endParaRPr>
          </a:p>
        </p:txBody>
      </p:sp>
      <p:sp>
        <p:nvSpPr>
          <p:cNvPr id="5" name="Subtitle 4"/>
          <p:cNvSpPr>
            <a:spLocks noGrp="1"/>
          </p:cNvSpPr>
          <p:nvPr>
            <p:ph type="subTitle" idx="1"/>
          </p:nvPr>
        </p:nvSpPr>
        <p:spPr>
          <a:xfrm>
            <a:off x="730249" y="3810000"/>
            <a:ext cx="7681913" cy="1981200"/>
          </a:xfrm>
        </p:spPr>
        <p:txBody>
          <a:bodyPr/>
          <a:lstStyle/>
          <a:p>
            <a:pPr algn="ctr"/>
            <a:r>
              <a:rPr lang="en-US" sz="4400" dirty="0" smtClean="0">
                <a:latin typeface="+mj-lt"/>
                <a:ea typeface="楷体" panose="02010609060101010101" pitchFamily="49" charset="-122"/>
              </a:rPr>
              <a:t>Dale Oldham</a:t>
            </a:r>
          </a:p>
          <a:p>
            <a:pPr algn="ctr"/>
            <a:r>
              <a:rPr lang="en-US" sz="4400" dirty="0" smtClean="0">
                <a:latin typeface="+mj-lt"/>
                <a:ea typeface="楷体" panose="02010609060101010101" pitchFamily="49" charset="-122"/>
              </a:rPr>
              <a:t>Gloria Gaither</a:t>
            </a:r>
          </a:p>
          <a:p>
            <a:pPr algn="ctr"/>
            <a:r>
              <a:rPr lang="en-US" sz="4400" dirty="0" smtClean="0">
                <a:latin typeface="+mj-lt"/>
                <a:ea typeface="楷体" panose="02010609060101010101" pitchFamily="49" charset="-122"/>
              </a:rPr>
              <a:t>William J. Gaither</a:t>
            </a:r>
            <a:endParaRPr lang="en-US" sz="4400" dirty="0">
              <a:latin typeface="+mj-lt"/>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我深信在那各各他山頂</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33600"/>
            <a:ext cx="8382000" cy="3102388"/>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1 </a:t>
            </a:r>
            <a:r>
              <a:rPr lang="zh-TW" altLang="en-US" sz="4800" dirty="0" smtClean="0">
                <a:latin typeface="楷体" panose="02010609060101010101" pitchFamily="49" charset="-122"/>
                <a:ea typeface="楷体" panose="02010609060101010101" pitchFamily="49" charset="-122"/>
              </a:rPr>
              <a:t>人</a:t>
            </a:r>
            <a:r>
              <a:rPr lang="zh-TW" altLang="en-US" sz="4800" dirty="0">
                <a:latin typeface="楷体" panose="02010609060101010101" pitchFamily="49" charset="-122"/>
                <a:ea typeface="楷体" panose="02010609060101010101" pitchFamily="49" charset="-122"/>
              </a:rPr>
              <a:t>一生在世如客旅轉眼逝去</a:t>
            </a:r>
          </a:p>
          <a:p>
            <a:pPr marL="0" indent="0" algn="ctr">
              <a:buNone/>
            </a:pPr>
            <a:r>
              <a:rPr lang="zh-TW" altLang="en-US" sz="4800" dirty="0">
                <a:latin typeface="楷体" panose="02010609060101010101" pitchFamily="49" charset="-122"/>
                <a:ea typeface="楷体" panose="02010609060101010101" pitchFamily="49" charset="-122"/>
              </a:rPr>
              <a:t>世上並無一處能久留</a:t>
            </a:r>
          </a:p>
          <a:p>
            <a:pPr marL="0" indent="0" algn="ctr">
              <a:buNone/>
            </a:pPr>
            <a:r>
              <a:rPr lang="zh-TW" altLang="en-US" sz="4800" dirty="0">
                <a:latin typeface="楷体" panose="02010609060101010101" pitchFamily="49" charset="-122"/>
                <a:ea typeface="楷体" panose="02010609060101010101" pitchFamily="49" charset="-122"/>
              </a:rPr>
              <a:t>雖然有名利財寶 一生在追求</a:t>
            </a:r>
          </a:p>
          <a:p>
            <a:pPr marL="0" indent="0" algn="ctr">
              <a:buNone/>
            </a:pPr>
            <a:r>
              <a:rPr lang="zh-TW" altLang="en-US" sz="4800" dirty="0">
                <a:latin typeface="楷体" panose="02010609060101010101" pitchFamily="49" charset="-122"/>
                <a:ea typeface="楷体" panose="02010609060101010101" pitchFamily="49" charset="-122"/>
              </a:rPr>
              <a:t>但不能使我永遠擁有</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我深信在那各各他山頂</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33600"/>
            <a:ext cx="8382000" cy="3102388"/>
          </a:xfrm>
        </p:spPr>
        <p:txBody>
          <a:bodyPr/>
          <a:lstStyle/>
          <a:p>
            <a:pPr marL="0" indent="0" algn="ctr">
              <a:buNone/>
            </a:pPr>
            <a:r>
              <a:rPr lang="zh-TW" altLang="en-US" sz="4800" dirty="0">
                <a:latin typeface="楷体" panose="02010609060101010101" pitchFamily="49" charset="-122"/>
                <a:ea typeface="楷体" panose="02010609060101010101" pitchFamily="49" charset="-122"/>
              </a:rPr>
              <a:t>我深信在那各各他山頂</a:t>
            </a:r>
          </a:p>
          <a:p>
            <a:pPr marL="0" indent="0" algn="ctr">
              <a:buNone/>
            </a:pPr>
            <a:r>
              <a:rPr lang="zh-TW" altLang="en-US" sz="4800" dirty="0">
                <a:latin typeface="楷体" panose="02010609060101010101" pitchFamily="49" charset="-122"/>
                <a:ea typeface="楷体" panose="02010609060101010101" pitchFamily="49" charset="-122"/>
              </a:rPr>
              <a:t>我救主曾為我被掛</a:t>
            </a:r>
          </a:p>
          <a:p>
            <a:pPr marL="0" indent="0" algn="ctr">
              <a:buNone/>
            </a:pPr>
            <a:r>
              <a:rPr lang="zh-TW" altLang="en-US" sz="4800" dirty="0">
                <a:latin typeface="楷体" panose="02010609060101010101" pitchFamily="49" charset="-122"/>
                <a:ea typeface="楷体" panose="02010609060101010101" pitchFamily="49" charset="-122"/>
              </a:rPr>
              <a:t>當歲月漸漸消</a:t>
            </a:r>
            <a:r>
              <a:rPr lang="zh-TW" altLang="en-US" sz="4800" dirty="0" smtClean="0">
                <a:latin typeface="楷体" panose="02010609060101010101" pitchFamily="49" charset="-122"/>
                <a:ea typeface="楷体" panose="02010609060101010101" pitchFamily="49" charset="-122"/>
              </a:rPr>
              <a:t>失 世</a:t>
            </a:r>
            <a:r>
              <a:rPr lang="zh-TW" altLang="en-US" sz="4800" dirty="0">
                <a:latin typeface="楷体" panose="02010609060101010101" pitchFamily="49" charset="-122"/>
                <a:ea typeface="楷体" panose="02010609060101010101" pitchFamily="49" charset="-122"/>
              </a:rPr>
              <a:t>界成過去</a:t>
            </a:r>
          </a:p>
          <a:p>
            <a:pPr marL="0" indent="0" algn="ctr">
              <a:buNone/>
            </a:pPr>
            <a:r>
              <a:rPr lang="zh-TW" altLang="en-US" sz="4800" dirty="0">
                <a:latin typeface="楷体" panose="02010609060101010101" pitchFamily="49" charset="-122"/>
                <a:ea typeface="楷体" panose="02010609060101010101" pitchFamily="49" charset="-122"/>
              </a:rPr>
              <a:t>我仍願倚靠古舊十架</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25835826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我深信在那各各他山頂</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33600"/>
            <a:ext cx="8382000" cy="3102388"/>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2 </a:t>
            </a:r>
            <a:r>
              <a:rPr lang="zh-TW" altLang="en-US" sz="4800" dirty="0" smtClean="0">
                <a:latin typeface="楷体" panose="02010609060101010101" pitchFamily="49" charset="-122"/>
                <a:ea typeface="楷体" panose="02010609060101010101" pitchFamily="49" charset="-122"/>
              </a:rPr>
              <a:t>我</a:t>
            </a:r>
            <a:r>
              <a:rPr lang="zh-TW" altLang="en-US" sz="4800" dirty="0">
                <a:latin typeface="楷体" panose="02010609060101010101" pitchFamily="49" charset="-122"/>
                <a:ea typeface="楷体" panose="02010609060101010101" pitchFamily="49" charset="-122"/>
              </a:rPr>
              <a:t>深信基督既為人受死十架</a:t>
            </a:r>
          </a:p>
          <a:p>
            <a:pPr marL="0" indent="0" algn="ctr">
              <a:buNone/>
            </a:pPr>
            <a:r>
              <a:rPr lang="zh-TW" altLang="en-US" sz="4800" dirty="0">
                <a:latin typeface="楷体" panose="02010609060101010101" pitchFamily="49" charset="-122"/>
                <a:ea typeface="楷体" panose="02010609060101010101" pitchFamily="49" charset="-122"/>
              </a:rPr>
              <a:t>今日能使你生命改變</a:t>
            </a:r>
          </a:p>
          <a:p>
            <a:pPr marL="0" indent="0" algn="ctr">
              <a:buNone/>
            </a:pPr>
            <a:r>
              <a:rPr lang="zh-TW" altLang="en-US" sz="4800" dirty="0">
                <a:latin typeface="楷体" panose="02010609060101010101" pitchFamily="49" charset="-122"/>
                <a:ea typeface="楷体" panose="02010609060101010101" pitchFamily="49" charset="-122"/>
              </a:rPr>
              <a:t>因為祂曾改變</a:t>
            </a:r>
            <a:r>
              <a:rPr lang="zh-TW" altLang="en-US" sz="4800" dirty="0" smtClean="0">
                <a:latin typeface="楷体" panose="02010609060101010101" pitchFamily="49" charset="-122"/>
                <a:ea typeface="楷体" panose="02010609060101010101" pitchFamily="49" charset="-122"/>
              </a:rPr>
              <a:t>我 賜</a:t>
            </a:r>
            <a:r>
              <a:rPr lang="zh-TW" altLang="en-US" sz="4800" dirty="0">
                <a:latin typeface="楷体" panose="02010609060101010101" pitchFamily="49" charset="-122"/>
                <a:ea typeface="楷体" panose="02010609060101010101" pitchFamily="49" charset="-122"/>
              </a:rPr>
              <a:t>我新生命</a:t>
            </a:r>
          </a:p>
          <a:p>
            <a:pPr marL="0" indent="0" algn="ctr">
              <a:buNone/>
            </a:pPr>
            <a:r>
              <a:rPr lang="zh-TW" altLang="en-US" sz="4800" dirty="0">
                <a:latin typeface="楷体" panose="02010609060101010101" pitchFamily="49" charset="-122"/>
                <a:ea typeface="楷体" panose="02010609060101010101" pitchFamily="49" charset="-122"/>
              </a:rPr>
              <a:t>我今願靠近十架身邊</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06511310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我深信在那各各他山頂</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33600"/>
            <a:ext cx="8382000" cy="3102388"/>
          </a:xfrm>
        </p:spPr>
        <p:txBody>
          <a:bodyPr/>
          <a:lstStyle/>
          <a:p>
            <a:pPr marL="0" indent="0" algn="ctr">
              <a:buNone/>
            </a:pPr>
            <a:r>
              <a:rPr lang="zh-TW" altLang="en-US" sz="4800" dirty="0">
                <a:latin typeface="楷体" panose="02010609060101010101" pitchFamily="49" charset="-122"/>
                <a:ea typeface="楷体" panose="02010609060101010101" pitchFamily="49" charset="-122"/>
              </a:rPr>
              <a:t>我深信在那各各他山頂</a:t>
            </a:r>
          </a:p>
          <a:p>
            <a:pPr marL="0" indent="0" algn="ctr">
              <a:buNone/>
            </a:pPr>
            <a:r>
              <a:rPr lang="zh-TW" altLang="en-US" sz="4800" dirty="0">
                <a:latin typeface="楷体" panose="02010609060101010101" pitchFamily="49" charset="-122"/>
                <a:ea typeface="楷体" panose="02010609060101010101" pitchFamily="49" charset="-122"/>
              </a:rPr>
              <a:t>我救主曾為我被掛</a:t>
            </a:r>
          </a:p>
          <a:p>
            <a:pPr marL="0" indent="0" algn="ctr">
              <a:buNone/>
            </a:pPr>
            <a:r>
              <a:rPr lang="zh-TW" altLang="en-US" sz="4800" dirty="0">
                <a:latin typeface="楷体" panose="02010609060101010101" pitchFamily="49" charset="-122"/>
                <a:ea typeface="楷体" panose="02010609060101010101" pitchFamily="49" charset="-122"/>
              </a:rPr>
              <a:t>當歲月漸漸消</a:t>
            </a:r>
            <a:r>
              <a:rPr lang="zh-TW" altLang="en-US" sz="4800" dirty="0" smtClean="0">
                <a:latin typeface="楷体" panose="02010609060101010101" pitchFamily="49" charset="-122"/>
                <a:ea typeface="楷体" panose="02010609060101010101" pitchFamily="49" charset="-122"/>
              </a:rPr>
              <a:t>失 世</a:t>
            </a:r>
            <a:r>
              <a:rPr lang="zh-TW" altLang="en-US" sz="4800" dirty="0">
                <a:latin typeface="楷体" panose="02010609060101010101" pitchFamily="49" charset="-122"/>
                <a:ea typeface="楷体" panose="02010609060101010101" pitchFamily="49" charset="-122"/>
              </a:rPr>
              <a:t>界成過去</a:t>
            </a:r>
          </a:p>
          <a:p>
            <a:pPr marL="0" indent="0" algn="ctr">
              <a:buNone/>
            </a:pPr>
            <a:r>
              <a:rPr lang="zh-TW" altLang="en-US" sz="4800" dirty="0">
                <a:latin typeface="楷体" panose="02010609060101010101" pitchFamily="49" charset="-122"/>
                <a:ea typeface="楷体" panose="02010609060101010101" pitchFamily="49" charset="-122"/>
              </a:rPr>
              <a:t>我仍願倚靠古舊十架</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32884945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我深信在那各各他山頂</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33600"/>
            <a:ext cx="8382000" cy="3102388"/>
          </a:xfrm>
        </p:spPr>
        <p:txBody>
          <a:bodyPr/>
          <a:lstStyle/>
          <a:p>
            <a:pPr marL="0" indent="0" algn="ctr">
              <a:buNone/>
            </a:pPr>
            <a:r>
              <a:rPr lang="en-US" altLang="zh-TW" sz="4800" dirty="0" smtClean="0">
                <a:latin typeface="楷体" panose="02010609060101010101" pitchFamily="49" charset="-122"/>
                <a:ea typeface="楷体" panose="02010609060101010101" pitchFamily="49" charset="-122"/>
              </a:rPr>
              <a:t>3 </a:t>
            </a:r>
            <a:r>
              <a:rPr lang="zh-TW" altLang="en-US" sz="4800" dirty="0" smtClean="0">
                <a:latin typeface="楷体" panose="02010609060101010101" pitchFamily="49" charset="-122"/>
                <a:ea typeface="楷体" panose="02010609060101010101" pitchFamily="49" charset="-122"/>
              </a:rPr>
              <a:t>我</a:t>
            </a:r>
            <a:r>
              <a:rPr lang="zh-TW" altLang="en-US" sz="4800" dirty="0">
                <a:latin typeface="楷体" panose="02010609060101010101" pitchFamily="49" charset="-122"/>
                <a:ea typeface="楷体" panose="02010609060101010101" pitchFamily="49" charset="-122"/>
              </a:rPr>
              <a:t>深信人生雖然如謎難測透</a:t>
            </a:r>
          </a:p>
          <a:p>
            <a:pPr marL="0" indent="0" algn="ctr">
              <a:buNone/>
            </a:pPr>
            <a:r>
              <a:rPr lang="zh-TW" altLang="en-US" sz="4800" dirty="0">
                <a:latin typeface="楷体" panose="02010609060101010101" pitchFamily="49" charset="-122"/>
                <a:ea typeface="楷体" panose="02010609060101010101" pitchFamily="49" charset="-122"/>
              </a:rPr>
              <a:t>有一天這一切將結束</a:t>
            </a:r>
          </a:p>
          <a:p>
            <a:pPr marL="0" indent="0" algn="ctr">
              <a:buNone/>
            </a:pPr>
            <a:r>
              <a:rPr lang="zh-TW" altLang="en-US" sz="4800" dirty="0">
                <a:latin typeface="楷体" panose="02010609060101010101" pitchFamily="49" charset="-122"/>
                <a:ea typeface="楷体" panose="02010609060101010101" pitchFamily="49" charset="-122"/>
              </a:rPr>
              <a:t>但因信我能得勝死亡與黑暗</a:t>
            </a:r>
          </a:p>
          <a:p>
            <a:pPr marL="0" indent="0" algn="ctr">
              <a:buNone/>
            </a:pPr>
            <a:r>
              <a:rPr lang="zh-TW" altLang="en-US" sz="4800" dirty="0">
                <a:latin typeface="楷体" panose="02010609060101010101" pitchFamily="49" charset="-122"/>
                <a:ea typeface="楷体" panose="02010609060101010101" pitchFamily="49" charset="-122"/>
              </a:rPr>
              <a:t>到天家與我良友同住</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74345177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我深信在那各各他山頂</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133600"/>
            <a:ext cx="8382000" cy="3102388"/>
          </a:xfrm>
        </p:spPr>
        <p:txBody>
          <a:bodyPr/>
          <a:lstStyle/>
          <a:p>
            <a:pPr marL="0" indent="0" algn="ctr">
              <a:buNone/>
            </a:pPr>
            <a:r>
              <a:rPr lang="zh-TW" altLang="en-US" sz="4800" dirty="0">
                <a:latin typeface="楷体" panose="02010609060101010101" pitchFamily="49" charset="-122"/>
                <a:ea typeface="楷体" panose="02010609060101010101" pitchFamily="49" charset="-122"/>
              </a:rPr>
              <a:t>我深信在那各各他山頂</a:t>
            </a:r>
          </a:p>
          <a:p>
            <a:pPr marL="0" indent="0" algn="ctr">
              <a:buNone/>
            </a:pPr>
            <a:r>
              <a:rPr lang="zh-TW" altLang="en-US" sz="4800" dirty="0">
                <a:latin typeface="楷体" panose="02010609060101010101" pitchFamily="49" charset="-122"/>
                <a:ea typeface="楷体" panose="02010609060101010101" pitchFamily="49" charset="-122"/>
              </a:rPr>
              <a:t>我救主曾為我被掛</a:t>
            </a:r>
          </a:p>
          <a:p>
            <a:pPr marL="0" indent="0" algn="ctr">
              <a:buNone/>
            </a:pPr>
            <a:r>
              <a:rPr lang="zh-TW" altLang="en-US" sz="4800" dirty="0">
                <a:latin typeface="楷体" panose="02010609060101010101" pitchFamily="49" charset="-122"/>
                <a:ea typeface="楷体" panose="02010609060101010101" pitchFamily="49" charset="-122"/>
              </a:rPr>
              <a:t>當歲月漸漸消</a:t>
            </a:r>
            <a:r>
              <a:rPr lang="zh-TW" altLang="en-US" sz="4800" dirty="0" smtClean="0">
                <a:latin typeface="楷体" panose="02010609060101010101" pitchFamily="49" charset="-122"/>
                <a:ea typeface="楷体" panose="02010609060101010101" pitchFamily="49" charset="-122"/>
              </a:rPr>
              <a:t>失 世</a:t>
            </a:r>
            <a:r>
              <a:rPr lang="zh-TW" altLang="en-US" sz="4800" dirty="0">
                <a:latin typeface="楷体" panose="02010609060101010101" pitchFamily="49" charset="-122"/>
                <a:ea typeface="楷体" panose="02010609060101010101" pitchFamily="49" charset="-122"/>
              </a:rPr>
              <a:t>界成過去</a:t>
            </a:r>
          </a:p>
          <a:p>
            <a:pPr marL="0" indent="0" algn="ctr">
              <a:buNone/>
            </a:pPr>
            <a:r>
              <a:rPr lang="zh-TW" altLang="en-US" sz="4800" dirty="0">
                <a:latin typeface="楷体" panose="02010609060101010101" pitchFamily="49" charset="-122"/>
                <a:ea typeface="楷体" panose="02010609060101010101" pitchFamily="49" charset="-122"/>
              </a:rPr>
              <a:t>我仍願倚靠古舊十架</a:t>
            </a:r>
            <a:endParaRPr lang="zh-TW" altLang="en-US" sz="48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96702838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67</TotalTime>
  <Words>1038</Words>
  <Application>Microsoft Office PowerPoint</Application>
  <PresentationFormat>On-screen Show (4:3)</PresentationFormat>
  <Paragraphs>62</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我深信在那各各他山頂</vt:lpstr>
      <vt:lpstr>我深信在那各各他山頂</vt:lpstr>
      <vt:lpstr>我深信在那各各他山頂</vt:lpstr>
      <vt:lpstr>我深信在那各各他山頂</vt:lpstr>
      <vt:lpstr>我深信在那各各他山頂</vt:lpstr>
      <vt:lpstr>我深信在那各各他山頂</vt:lpstr>
      <vt:lpstr>我深信在那各各他山頂</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20</cp:revision>
  <dcterms:created xsi:type="dcterms:W3CDTF">2015-02-07T13:24:58Z</dcterms:created>
  <dcterms:modified xsi:type="dcterms:W3CDTF">2015-09-12T12:45:25Z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