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57022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629421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5:43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4949022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TW" altLang="en-US" dirty="0">
                <a:effectLst/>
                <a:latin typeface="楷体" panose="02010609060101010101" pitchFamily="49" charset="-122"/>
                <a:ea typeface="楷体" panose="02010609060101010101" pitchFamily="49" charset="-122"/>
              </a:rPr>
              <a:t>聖靈的江河</a:t>
            </a:r>
            <a:endParaRPr lang="zh-TW" altLang="en-US" dirty="0">
              <a:effectLst/>
              <a:latin typeface="楷体" panose="02010609060101010101" pitchFamily="49" charset="-122"/>
              <a:ea typeface="楷体" panose="02010609060101010101" pitchFamily="49" charset="-122"/>
            </a:endParaRPr>
          </a:p>
        </p:txBody>
      </p:sp>
      <p:sp>
        <p:nvSpPr>
          <p:cNvPr id="5" name="Subtitle 4"/>
          <p:cNvSpPr>
            <a:spLocks noGrp="1"/>
          </p:cNvSpPr>
          <p:nvPr>
            <p:ph type="subTitle" idx="1"/>
          </p:nvPr>
        </p:nvSpPr>
        <p:spPr>
          <a:xfrm>
            <a:off x="730249" y="4038600"/>
            <a:ext cx="7681913" cy="768053"/>
          </a:xfrm>
        </p:spPr>
        <p:txBody>
          <a:bodyPr/>
          <a:lstStyle/>
          <a:p>
            <a:pPr algn="ctr"/>
            <a:r>
              <a:rPr lang="zh-TW" altLang="en-US" sz="5400" dirty="0">
                <a:latin typeface="楷体" panose="02010609060101010101" pitchFamily="49" charset="-122"/>
                <a:ea typeface="楷体" panose="02010609060101010101" pitchFamily="49" charset="-122"/>
              </a:rPr>
              <a:t>詞、曲：曾祥怡</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在祢寶座前</a:t>
            </a:r>
          </a:p>
          <a:p>
            <a:pPr marL="0" indent="0" algn="ctr">
              <a:buNone/>
            </a:pPr>
            <a:r>
              <a:rPr lang="zh-TW" altLang="en-US" sz="5400" dirty="0">
                <a:latin typeface="楷体" panose="02010609060101010101" pitchFamily="49" charset="-122"/>
                <a:ea typeface="楷体" panose="02010609060101010101" pitchFamily="49" charset="-122"/>
              </a:rPr>
              <a:t>有一道生命水流</a:t>
            </a:r>
          </a:p>
          <a:p>
            <a:pPr marL="0" indent="0" algn="ctr">
              <a:buNone/>
            </a:pPr>
            <a:r>
              <a:rPr lang="zh-TW" altLang="en-US" sz="5400" dirty="0">
                <a:latin typeface="楷体" panose="02010609060101010101" pitchFamily="49" charset="-122"/>
                <a:ea typeface="楷体" panose="02010609060101010101" pitchFamily="49" charset="-122"/>
              </a:rPr>
              <a:t>我們進前來</a:t>
            </a:r>
          </a:p>
          <a:p>
            <a:pPr marL="0" indent="0" algn="ctr">
              <a:buNone/>
            </a:pPr>
            <a:r>
              <a:rPr lang="zh-TW" altLang="en-US" sz="5400" dirty="0">
                <a:latin typeface="楷体" panose="02010609060101010101" pitchFamily="49" charset="-122"/>
                <a:ea typeface="楷体" panose="02010609060101010101" pitchFamily="49" charset="-122"/>
              </a:rPr>
              <a:t>謙卑等候領受</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在祢同在中</a:t>
            </a:r>
          </a:p>
          <a:p>
            <a:pPr marL="0" indent="0" algn="ctr">
              <a:buNone/>
            </a:pPr>
            <a:r>
              <a:rPr lang="zh-TW" altLang="en-US" sz="5400" dirty="0">
                <a:latin typeface="楷体" panose="02010609060101010101" pitchFamily="49" charset="-122"/>
                <a:ea typeface="楷体" panose="02010609060101010101" pitchFamily="49" charset="-122"/>
              </a:rPr>
              <a:t>有滿足的喜樂</a:t>
            </a:r>
          </a:p>
          <a:p>
            <a:pPr marL="0" indent="0" algn="ctr">
              <a:buNone/>
            </a:pPr>
            <a:r>
              <a:rPr lang="zh-TW" altLang="en-US" sz="5400" dirty="0">
                <a:latin typeface="楷体" panose="02010609060101010101" pitchFamily="49" charset="-122"/>
                <a:ea typeface="楷体" panose="02010609060101010101" pitchFamily="49" charset="-122"/>
              </a:rPr>
              <a:t>聖靈請祢來</a:t>
            </a:r>
          </a:p>
          <a:p>
            <a:pPr marL="0" indent="0" algn="ctr">
              <a:buNone/>
            </a:pPr>
            <a:r>
              <a:rPr lang="zh-TW" altLang="en-US" sz="5400" dirty="0">
                <a:latin typeface="楷体" panose="02010609060101010101" pitchFamily="49" charset="-122"/>
                <a:ea typeface="楷体" panose="02010609060101010101" pitchFamily="49" charset="-122"/>
              </a:rPr>
              <a:t>自由運行這地</a:t>
            </a:r>
          </a:p>
        </p:txBody>
      </p:sp>
    </p:spTree>
    <p:extLst>
      <p:ext uri="{BB962C8B-B14F-4D97-AF65-F5344CB8AC3E}">
        <p14:creationId xmlns:p14="http://schemas.microsoft.com/office/powerpoint/2010/main" val="180184537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聖靈的江河流啊流</a:t>
            </a:r>
          </a:p>
          <a:p>
            <a:pPr marL="0" indent="0" algn="ctr">
              <a:buNone/>
            </a:pPr>
            <a:r>
              <a:rPr lang="zh-TW" altLang="en-US" sz="5400" dirty="0">
                <a:latin typeface="楷体" panose="02010609060101010101" pitchFamily="49" charset="-122"/>
                <a:ea typeface="楷体" panose="02010609060101010101" pitchFamily="49" charset="-122"/>
              </a:rPr>
              <a:t>自由湧流在這地</a:t>
            </a:r>
          </a:p>
          <a:p>
            <a:pPr marL="0" indent="0" algn="ctr">
              <a:buNone/>
            </a:pPr>
            <a:r>
              <a:rPr lang="zh-TW" altLang="en-US" sz="5400" dirty="0">
                <a:latin typeface="楷体" panose="02010609060101010101" pitchFamily="49" charset="-122"/>
                <a:ea typeface="楷体" panose="02010609060101010101" pitchFamily="49" charset="-122"/>
              </a:rPr>
              <a:t>在我的裡面</a:t>
            </a:r>
          </a:p>
          <a:p>
            <a:pPr marL="0" indent="0" algn="ctr">
              <a:buNone/>
            </a:pPr>
            <a:r>
              <a:rPr lang="zh-TW" altLang="en-US" sz="5400" dirty="0">
                <a:latin typeface="楷体" panose="02010609060101010101" pitchFamily="49" charset="-122"/>
                <a:ea typeface="楷体" panose="02010609060101010101" pitchFamily="49" charset="-122"/>
              </a:rPr>
              <a:t>生命活水不停息</a:t>
            </a:r>
          </a:p>
        </p:txBody>
      </p:sp>
    </p:spTree>
    <p:extLst>
      <p:ext uri="{BB962C8B-B14F-4D97-AF65-F5344CB8AC3E}">
        <p14:creationId xmlns:p14="http://schemas.microsoft.com/office/powerpoint/2010/main" val="358456266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聖靈的江河</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聖靈的江河</a:t>
            </a:r>
          </a:p>
          <a:p>
            <a:pPr marL="0" indent="0" algn="ctr">
              <a:buNone/>
            </a:pPr>
            <a:r>
              <a:rPr lang="zh-TW" altLang="en-US" sz="5400" dirty="0">
                <a:latin typeface="楷体" panose="02010609060101010101" pitchFamily="49" charset="-122"/>
                <a:ea typeface="楷体" panose="02010609060101010101" pitchFamily="49" charset="-122"/>
              </a:rPr>
              <a:t>自由湧流無盡</a:t>
            </a:r>
          </a:p>
          <a:p>
            <a:pPr marL="0" indent="0" algn="ctr">
              <a:buNone/>
            </a:pPr>
            <a:r>
              <a:rPr lang="zh-TW" altLang="en-US" sz="5400" dirty="0">
                <a:latin typeface="楷体" panose="02010609060101010101" pitchFamily="49" charset="-122"/>
                <a:ea typeface="楷体" panose="02010609060101010101" pitchFamily="49" charset="-122"/>
              </a:rPr>
              <a:t>我們歡迎祢</a:t>
            </a:r>
          </a:p>
          <a:p>
            <a:pPr marL="0" indent="0" algn="ctr">
              <a:buNone/>
            </a:pPr>
            <a:r>
              <a:rPr lang="zh-TW" altLang="en-US" sz="5400" dirty="0">
                <a:latin typeface="楷体" panose="02010609060101010101" pitchFamily="49" charset="-122"/>
                <a:ea typeface="楷体" panose="02010609060101010101" pitchFamily="49" charset="-122"/>
              </a:rPr>
              <a:t>聖靈我們愛祢</a:t>
            </a:r>
          </a:p>
        </p:txBody>
      </p:sp>
    </p:spTree>
    <p:extLst>
      <p:ext uri="{BB962C8B-B14F-4D97-AF65-F5344CB8AC3E}">
        <p14:creationId xmlns:p14="http://schemas.microsoft.com/office/powerpoint/2010/main" val="77924805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58</TotalTime>
  <Words>636</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聖靈的江河</vt:lpstr>
      <vt:lpstr>聖靈的江河</vt:lpstr>
      <vt:lpstr>聖靈的江河</vt:lpstr>
      <vt:lpstr>聖靈的江河</vt:lpstr>
      <vt:lpstr>聖靈的江河</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18</cp:revision>
  <dcterms:created xsi:type="dcterms:W3CDTF">2015-02-07T13:24:58Z</dcterms:created>
  <dcterms:modified xsi:type="dcterms:W3CDTF">2015-08-28T21:43:39Z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