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7"/>
  </p:notesMasterIdLst>
  <p:sldIdLst>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notesMaster" Target="notesMasters/notesMaster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12/1/2015 5:17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167243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12/1/2015 5:17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40605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12/1/2015 5:18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143620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7432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偉大奇妙神</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偉大奇妙神</a:t>
            </a: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我們有偉大奇妙</a:t>
            </a:r>
            <a:r>
              <a:rPr lang="zh-TW" altLang="en-US" sz="5400" dirty="0" smtClean="0">
                <a:latin typeface="楷体" panose="02010609060101010101" pitchFamily="49" charset="-122"/>
                <a:ea typeface="楷体" panose="02010609060101010101" pitchFamily="49" charset="-122"/>
              </a:rPr>
              <a:t>神</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祂創造天地和萬</a:t>
            </a:r>
            <a:r>
              <a:rPr lang="zh-TW" altLang="en-US" sz="5400" dirty="0" smtClean="0">
                <a:latin typeface="楷体" panose="02010609060101010101" pitchFamily="49" charset="-122"/>
                <a:ea typeface="楷体" panose="02010609060101010101" pitchFamily="49" charset="-122"/>
              </a:rPr>
              <a:t>物</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我們有偉大奇妙</a:t>
            </a:r>
            <a:r>
              <a:rPr lang="zh-TW" altLang="en-US" sz="5400" dirty="0" smtClean="0">
                <a:latin typeface="楷体" panose="02010609060101010101" pitchFamily="49" charset="-122"/>
                <a:ea typeface="楷体" panose="02010609060101010101" pitchFamily="49" charset="-122"/>
              </a:rPr>
              <a:t>神</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祂使瞎眼看見 </a:t>
            </a:r>
            <a:r>
              <a:rPr lang="zh-TW" altLang="en-US" sz="5400" dirty="0" smtClean="0">
                <a:latin typeface="楷体" panose="02010609060101010101" pitchFamily="49" charset="-122"/>
                <a:ea typeface="楷体" panose="02010609060101010101" pitchFamily="49" charset="-122"/>
              </a:rPr>
              <a:t>瘸</a:t>
            </a:r>
            <a:r>
              <a:rPr lang="zh-TW" altLang="en-US" sz="5400" dirty="0">
                <a:latin typeface="楷体" panose="02010609060101010101" pitchFamily="49" charset="-122"/>
                <a:ea typeface="楷体" panose="02010609060101010101" pitchFamily="49" charset="-122"/>
              </a:rPr>
              <a:t>腿能行走</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偉大奇妙神</a:t>
            </a:r>
          </a:p>
        </p:txBody>
      </p:sp>
      <p:sp>
        <p:nvSpPr>
          <p:cNvPr id="3" name="Subtitle 2"/>
          <p:cNvSpPr>
            <a:spLocks noGrp="1"/>
          </p:cNvSpPr>
          <p:nvPr>
            <p:ph type="body" sz="quarter" idx="10"/>
          </p:nvPr>
        </p:nvSpPr>
        <p:spPr>
          <a:xfrm>
            <a:off x="381000" y="1524000"/>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在祂沒有難成的</a:t>
            </a:r>
            <a:r>
              <a:rPr lang="zh-TW" altLang="en-US" sz="5400" dirty="0" smtClean="0">
                <a:latin typeface="楷体" panose="02010609060101010101" pitchFamily="49" charset="-122"/>
                <a:ea typeface="楷体" panose="02010609060101010101" pitchFamily="49" charset="-122"/>
              </a:rPr>
              <a:t>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在祂沒有難成的</a:t>
            </a:r>
            <a:r>
              <a:rPr lang="zh-TW" altLang="en-US" sz="5400" dirty="0" smtClean="0">
                <a:latin typeface="楷体" panose="02010609060101010101" pitchFamily="49" charset="-122"/>
                <a:ea typeface="楷体" panose="02010609060101010101" pitchFamily="49" charset="-122"/>
              </a:rPr>
              <a:t>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哦 全</a:t>
            </a:r>
            <a:r>
              <a:rPr lang="zh-TW" altLang="en-US" sz="5400" dirty="0">
                <a:latin typeface="楷体" panose="02010609060101010101" pitchFamily="49" charset="-122"/>
                <a:ea typeface="楷体" panose="02010609060101010101" pitchFamily="49" charset="-122"/>
              </a:rPr>
              <a:t>能的上</a:t>
            </a:r>
            <a:r>
              <a:rPr lang="zh-TW" altLang="en-US" sz="5400" dirty="0" smtClean="0">
                <a:latin typeface="楷体" panose="02010609060101010101" pitchFamily="49" charset="-122"/>
                <a:ea typeface="楷体" panose="02010609060101010101" pitchFamily="49" charset="-122"/>
              </a:rPr>
              <a:t>帝</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在祢沒有難成的</a:t>
            </a:r>
            <a:r>
              <a:rPr lang="zh-TW" altLang="en-US" sz="5400" dirty="0" smtClean="0">
                <a:latin typeface="楷体" panose="02010609060101010101" pitchFamily="49" charset="-122"/>
                <a:ea typeface="楷体" panose="02010609060101010101" pitchFamily="49" charset="-122"/>
              </a:rPr>
              <a:t>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在祢沒有難成的事</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5279398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85</TotalTime>
  <Words>394</Words>
  <Application>Microsoft Office PowerPoint</Application>
  <PresentationFormat>On-screen Show (4:3)</PresentationFormat>
  <Paragraphs>24</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楷体</vt:lpstr>
      <vt:lpstr>Arial</vt:lpstr>
      <vt:lpstr>Calibri</vt:lpstr>
      <vt:lpstr>Courier New</vt:lpstr>
      <vt:lpstr>Trebuchet MS</vt:lpstr>
      <vt:lpstr>Wingdings</vt:lpstr>
      <vt:lpstr>1_Purple Template 1 Trebuchet</vt:lpstr>
      <vt:lpstr>White with Courier font for code slides</vt:lpstr>
      <vt:lpstr>偉大奇妙神</vt:lpstr>
      <vt:lpstr>偉大奇妙神</vt:lpstr>
      <vt:lpstr>偉大奇妙神</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23</cp:revision>
  <dcterms:created xsi:type="dcterms:W3CDTF">2015-02-07T13:24:58Z</dcterms:created>
  <dcterms:modified xsi:type="dcterms:W3CDTF">2015-12-01T22:18:49Z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