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7/30/2015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7/30/2015 6:52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254098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7/30/2015 6:54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93746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7/30/2015 6:55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419775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7/30/2015 6:55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791322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7/30/2015 6:55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003595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819400"/>
            <a:ext cx="7681913" cy="990095"/>
          </a:xfrm>
        </p:spPr>
        <p:txBody>
          <a:bodyPr/>
          <a:lstStyle/>
          <a:p>
            <a:pPr algn="ctr"/>
            <a:r>
              <a:rPr lang="zh-TW" altLang="en-US" dirty="0">
                <a:latin typeface="楷体" panose="02010609060101010101" pitchFamily="49" charset="-122"/>
                <a:ea typeface="楷体" panose="02010609060101010101" pitchFamily="49" charset="-122"/>
              </a:rPr>
              <a:t>因祂活著</a:t>
            </a:r>
            <a:endParaRPr lang="zh-TW" altLang="en-US" dirty="0">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因祂活著</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神差愛</a:t>
            </a:r>
            <a:r>
              <a:rPr lang="zh-TW" altLang="en-US" sz="5400" dirty="0" smtClean="0">
                <a:latin typeface="楷体" panose="02010609060101010101" pitchFamily="49" charset="-122"/>
                <a:ea typeface="楷体" panose="02010609060101010101" pitchFamily="49" charset="-122"/>
              </a:rPr>
              <a:t>子</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人</a:t>
            </a:r>
            <a:r>
              <a:rPr lang="zh-TW" altLang="en-US" sz="5400" dirty="0">
                <a:latin typeface="楷体" panose="02010609060101010101" pitchFamily="49" charset="-122"/>
                <a:ea typeface="楷体" panose="02010609060101010101" pitchFamily="49" charset="-122"/>
              </a:rPr>
              <a:t>稱祂耶</a:t>
            </a:r>
            <a:r>
              <a:rPr lang="zh-TW" altLang="en-US" sz="5400" dirty="0" smtClean="0">
                <a:latin typeface="楷体" panose="02010609060101010101" pitchFamily="49" charset="-122"/>
                <a:ea typeface="楷体" panose="02010609060101010101" pitchFamily="49" charset="-122"/>
              </a:rPr>
              <a:t>穌</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祂賜下</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醫</a:t>
            </a:r>
            <a:r>
              <a:rPr lang="zh-TW" altLang="en-US" sz="5400" dirty="0">
                <a:latin typeface="楷体" panose="02010609060101010101" pitchFamily="49" charset="-122"/>
                <a:ea typeface="楷体" panose="02010609060101010101" pitchFamily="49" charset="-122"/>
              </a:rPr>
              <a:t>治寬</a:t>
            </a:r>
            <a:r>
              <a:rPr lang="zh-TW" altLang="en-US" sz="5400" dirty="0" smtClean="0">
                <a:latin typeface="楷体" panose="02010609060101010101" pitchFamily="49" charset="-122"/>
                <a:ea typeface="楷体" panose="02010609060101010101" pitchFamily="49" charset="-122"/>
              </a:rPr>
              <a:t>恕</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8990446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因祂活著</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死裡復</a:t>
            </a:r>
            <a:r>
              <a:rPr lang="zh-TW" altLang="en-US" sz="5400" dirty="0" smtClean="0">
                <a:latin typeface="楷体" panose="02010609060101010101" pitchFamily="49" charset="-122"/>
                <a:ea typeface="楷体" panose="02010609060101010101" pitchFamily="49" charset="-122"/>
              </a:rPr>
              <a:t>活</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使</a:t>
            </a:r>
            <a:r>
              <a:rPr lang="zh-TW" altLang="en-US" sz="5400" dirty="0">
                <a:latin typeface="楷体" panose="02010609060101010101" pitchFamily="49" charset="-122"/>
                <a:ea typeface="楷体" panose="02010609060101010101" pitchFamily="49" charset="-122"/>
              </a:rPr>
              <a:t>我得自由</a:t>
            </a:r>
          </a:p>
          <a:p>
            <a:pPr marL="0" indent="0" algn="ctr">
              <a:buNone/>
            </a:pPr>
            <a:r>
              <a:rPr lang="zh-TW" altLang="en-US" sz="5400" dirty="0">
                <a:latin typeface="楷体" panose="02010609060101010101" pitchFamily="49" charset="-122"/>
                <a:ea typeface="楷体" panose="02010609060101010101" pitchFamily="49" charset="-122"/>
              </a:rPr>
              <a:t>那空墳</a:t>
            </a:r>
            <a:r>
              <a:rPr lang="zh-TW" altLang="en-US" sz="5400" dirty="0" smtClean="0">
                <a:latin typeface="楷体" panose="02010609060101010101" pitchFamily="49" charset="-122"/>
                <a:ea typeface="楷体" panose="02010609060101010101" pitchFamily="49" charset="-122"/>
              </a:rPr>
              <a:t>墓就是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的得救記號</a:t>
            </a:r>
          </a:p>
        </p:txBody>
      </p:sp>
    </p:spTree>
    <p:extLst>
      <p:ext uri="{BB962C8B-B14F-4D97-AF65-F5344CB8AC3E}">
        <p14:creationId xmlns:p14="http://schemas.microsoft.com/office/powerpoint/2010/main" val="84632083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因祂活著</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因祂活</a:t>
            </a:r>
            <a:r>
              <a:rPr lang="zh-TW" altLang="en-US" sz="5400" dirty="0" smtClean="0">
                <a:latin typeface="楷体" panose="02010609060101010101" pitchFamily="49" charset="-122"/>
                <a:ea typeface="楷体" panose="02010609060101010101" pitchFamily="49" charset="-122"/>
              </a:rPr>
              <a:t>著</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能面對明</a:t>
            </a:r>
            <a:r>
              <a:rPr lang="zh-TW" altLang="en-US" sz="5400" dirty="0" smtClean="0">
                <a:latin typeface="楷体" panose="02010609060101010101" pitchFamily="49" charset="-122"/>
                <a:ea typeface="楷体" panose="02010609060101010101" pitchFamily="49" charset="-122"/>
              </a:rPr>
              <a:t>天</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因祂活</a:t>
            </a:r>
            <a:r>
              <a:rPr lang="zh-TW" altLang="en-US" sz="5400" dirty="0" smtClean="0">
                <a:latin typeface="楷体" panose="02010609060101010101" pitchFamily="49" charset="-122"/>
                <a:ea typeface="楷体" panose="02010609060101010101" pitchFamily="49" charset="-122"/>
              </a:rPr>
              <a:t>著</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不</a:t>
            </a:r>
            <a:r>
              <a:rPr lang="zh-TW" altLang="en-US" sz="5400" dirty="0">
                <a:latin typeface="楷体" panose="02010609060101010101" pitchFamily="49" charset="-122"/>
                <a:ea typeface="楷体" panose="02010609060101010101" pitchFamily="49" charset="-122"/>
              </a:rPr>
              <a:t>再懼怕</a:t>
            </a:r>
          </a:p>
        </p:txBody>
      </p:sp>
    </p:spTree>
    <p:extLst>
      <p:ext uri="{BB962C8B-B14F-4D97-AF65-F5344CB8AC3E}">
        <p14:creationId xmlns:p14="http://schemas.microsoft.com/office/powerpoint/2010/main" val="319154325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因祂活著</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我深知</a:t>
            </a:r>
            <a:r>
              <a:rPr lang="zh-TW" altLang="en-US" sz="5400" dirty="0" smtClean="0">
                <a:latin typeface="楷体" panose="02010609060101010101" pitchFamily="49" charset="-122"/>
                <a:ea typeface="楷体" panose="02010609060101010101" pitchFamily="49" charset="-122"/>
              </a:rPr>
              <a:t>道</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掌管明</a:t>
            </a:r>
            <a:r>
              <a:rPr lang="zh-TW" altLang="en-US" sz="5400" dirty="0" smtClean="0">
                <a:latin typeface="楷体" panose="02010609060101010101" pitchFamily="49" charset="-122"/>
                <a:ea typeface="楷体" panose="02010609060101010101" pitchFamily="49" charset="-122"/>
              </a:rPr>
              <a:t>天</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生命充滿了希</a:t>
            </a:r>
            <a:r>
              <a:rPr lang="zh-TW" altLang="en-US" sz="5400" dirty="0" smtClean="0">
                <a:latin typeface="楷体" panose="02010609060101010101" pitchFamily="49" charset="-122"/>
                <a:ea typeface="楷体" panose="02010609060101010101" pitchFamily="49" charset="-122"/>
              </a:rPr>
              <a:t>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只因祂</a:t>
            </a:r>
            <a:r>
              <a:rPr lang="zh-TW" altLang="en-US" sz="5400" dirty="0">
                <a:latin typeface="楷体" panose="02010609060101010101" pitchFamily="49" charset="-122"/>
                <a:ea typeface="楷体" panose="02010609060101010101" pitchFamily="49" charset="-122"/>
              </a:rPr>
              <a:t>活著</a:t>
            </a:r>
          </a:p>
        </p:txBody>
      </p:sp>
    </p:spTree>
    <p:extLst>
      <p:ext uri="{BB962C8B-B14F-4D97-AF65-F5344CB8AC3E}">
        <p14:creationId xmlns:p14="http://schemas.microsoft.com/office/powerpoint/2010/main" val="9775109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288</TotalTime>
  <Words>607</Words>
  <Application>Microsoft Office PowerPoint</Application>
  <PresentationFormat>On-screen Show (4:3)</PresentationFormat>
  <Paragraphs>41</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因祂活著</vt:lpstr>
      <vt:lpstr>因祂活著</vt:lpstr>
      <vt:lpstr>因祂活著</vt:lpstr>
      <vt:lpstr>因祂活著</vt:lpstr>
      <vt:lpstr>因祂活著</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39</cp:revision>
  <dcterms:created xsi:type="dcterms:W3CDTF">2015-02-07T13:24:58Z</dcterms:created>
  <dcterms:modified xsi:type="dcterms:W3CDTF">2015-07-30T22:59:01Z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