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57"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167243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40605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673604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跟著聖靈走</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91000"/>
            <a:ext cx="7681913" cy="760412"/>
          </a:xfrm>
        </p:spPr>
        <p:txBody>
          <a:bodyPr/>
          <a:lstStyle/>
          <a:p>
            <a:pPr algn="ctr"/>
            <a:r>
              <a:rPr lang="zh-TW" altLang="en-US" sz="5400" dirty="0">
                <a:latin typeface="楷体" panose="02010609060101010101" pitchFamily="49" charset="-122"/>
                <a:ea typeface="楷体" panose="02010609060101010101" pitchFamily="49" charset="-122"/>
              </a:rPr>
              <a:t>詞、曲：呂小敏</a:t>
            </a:r>
            <a:endParaRPr lang="en-US" altLang="zh-TW" sz="5400" dirty="0" smtClean="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跟著聖靈走</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是主</a:t>
            </a:r>
            <a:r>
              <a:rPr lang="zh-TW" altLang="en-US" sz="5400" dirty="0" smtClean="0">
                <a:latin typeface="楷体" panose="02010609060101010101" pitchFamily="49" charset="-122"/>
                <a:ea typeface="楷体" panose="02010609060101010101" pitchFamily="49" charset="-122"/>
              </a:rPr>
              <a:t>愛讓我們像高山連起來</a:t>
            </a:r>
          </a:p>
          <a:p>
            <a:pPr marL="0" indent="0" algn="ctr">
              <a:buNone/>
            </a:pPr>
            <a:r>
              <a:rPr lang="zh-TW" altLang="en-US" sz="5400" dirty="0" smtClean="0">
                <a:latin typeface="楷体" panose="02010609060101010101" pitchFamily="49" charset="-122"/>
                <a:ea typeface="楷体" panose="02010609060101010101" pitchFamily="49" charset="-122"/>
              </a:rPr>
              <a:t>向</a:t>
            </a:r>
            <a:r>
              <a:rPr lang="zh-TW" altLang="en-US" sz="5400" dirty="0">
                <a:latin typeface="楷体" panose="02010609060101010101" pitchFamily="49" charset="-122"/>
                <a:ea typeface="楷体" panose="02010609060101010101" pitchFamily="49" charset="-122"/>
              </a:rPr>
              <a:t>前</a:t>
            </a:r>
            <a:r>
              <a:rPr lang="zh-TW" altLang="en-US" sz="5400" dirty="0" smtClean="0">
                <a:latin typeface="楷体" panose="02010609060101010101" pitchFamily="49" charset="-122"/>
                <a:ea typeface="楷体" panose="02010609060101010101" pitchFamily="49" charset="-122"/>
              </a:rPr>
              <a:t>走像</a:t>
            </a:r>
            <a:r>
              <a:rPr lang="zh-TW" altLang="en-US" sz="5400" dirty="0">
                <a:latin typeface="楷体" panose="02010609060101010101" pitchFamily="49" charset="-122"/>
                <a:ea typeface="楷体" panose="02010609060101010101" pitchFamily="49" charset="-122"/>
              </a:rPr>
              <a:t>那奔騰澎湃的</a:t>
            </a:r>
            <a:r>
              <a:rPr lang="zh-TW" altLang="en-US" sz="5400" dirty="0" smtClean="0">
                <a:latin typeface="楷体" panose="02010609060101010101" pitchFamily="49" charset="-122"/>
                <a:ea typeface="楷体" panose="02010609060101010101" pitchFamily="49" charset="-122"/>
              </a:rPr>
              <a:t>海</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跟著聖靈</a:t>
            </a:r>
            <a:r>
              <a:rPr lang="zh-TW" altLang="en-US" sz="5400" dirty="0" smtClean="0">
                <a:latin typeface="楷体" panose="02010609060101010101" pitchFamily="49" charset="-122"/>
                <a:ea typeface="楷体" panose="02010609060101010101" pitchFamily="49" charset="-122"/>
              </a:rPr>
              <a:t>走 永</a:t>
            </a:r>
            <a:r>
              <a:rPr lang="zh-TW" altLang="en-US" sz="5400" dirty="0">
                <a:latin typeface="楷体" panose="02010609060101010101" pitchFamily="49" charset="-122"/>
                <a:ea typeface="楷体" panose="02010609060101010101" pitchFamily="49" charset="-122"/>
              </a:rPr>
              <a:t>不再回來</a:t>
            </a:r>
          </a:p>
          <a:p>
            <a:pPr marL="0" indent="0" algn="ctr">
              <a:buNone/>
            </a:pPr>
            <a:r>
              <a:rPr lang="zh-TW" altLang="en-US" sz="5400" dirty="0">
                <a:latin typeface="楷体" panose="02010609060101010101" pitchFamily="49" charset="-122"/>
                <a:ea typeface="楷体" panose="02010609060101010101" pitchFamily="49" charset="-122"/>
              </a:rPr>
              <a:t>在這個飛旋的時</a:t>
            </a:r>
            <a:r>
              <a:rPr lang="zh-TW" altLang="en-US" sz="5400" dirty="0" smtClean="0">
                <a:latin typeface="楷体" panose="02010609060101010101" pitchFamily="49" charset="-122"/>
                <a:ea typeface="楷体" panose="02010609060101010101" pitchFamily="49" charset="-122"/>
              </a:rPr>
              <a:t>代</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跟著聖靈走</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讓我</a:t>
            </a:r>
            <a:r>
              <a:rPr lang="zh-TW" altLang="en-US" sz="5400" dirty="0" smtClean="0">
                <a:latin typeface="楷体" panose="02010609060101010101" pitchFamily="49" charset="-122"/>
                <a:ea typeface="楷体" panose="02010609060101010101" pitchFamily="49" charset="-122"/>
              </a:rPr>
              <a:t>們真</a:t>
            </a:r>
            <a:r>
              <a:rPr lang="zh-TW" altLang="en-US" sz="5400" dirty="0">
                <a:latin typeface="楷体" panose="02010609060101010101" pitchFamily="49" charset="-122"/>
                <a:ea typeface="楷体" panose="02010609060101010101" pitchFamily="49" charset="-122"/>
              </a:rPr>
              <a:t>誠的彼此相愛</a:t>
            </a:r>
          </a:p>
          <a:p>
            <a:pPr marL="0" indent="0" algn="ctr">
              <a:buNone/>
            </a:pPr>
            <a:r>
              <a:rPr lang="zh-TW" altLang="en-US" sz="5400" dirty="0">
                <a:latin typeface="楷体" panose="02010609060101010101" pitchFamily="49" charset="-122"/>
                <a:ea typeface="楷体" panose="02010609060101010101" pitchFamily="49" charset="-122"/>
              </a:rPr>
              <a:t>耶和</a:t>
            </a:r>
            <a:r>
              <a:rPr lang="zh-TW" altLang="en-US" sz="5400" dirty="0" smtClean="0">
                <a:latin typeface="楷体" panose="02010609060101010101" pitchFamily="49" charset="-122"/>
                <a:ea typeface="楷体" panose="02010609060101010101" pitchFamily="49" charset="-122"/>
              </a:rPr>
              <a:t>華是</a:t>
            </a:r>
            <a:r>
              <a:rPr lang="zh-TW" altLang="en-US" sz="5400" dirty="0">
                <a:latin typeface="楷体" panose="02010609060101010101" pitchFamily="49" charset="-122"/>
                <a:ea typeface="楷体" panose="02010609060101010101" pitchFamily="49" charset="-122"/>
              </a:rPr>
              <a:t>我們得勝的元</a:t>
            </a:r>
            <a:r>
              <a:rPr lang="zh-TW" altLang="en-US" sz="5400" dirty="0" smtClean="0">
                <a:latin typeface="楷体" panose="02010609060101010101" pitchFamily="49" charset="-122"/>
                <a:ea typeface="楷体" panose="02010609060101010101" pitchFamily="49" charset="-122"/>
              </a:rPr>
              <a:t>帥</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鑄成一座座血的長城</a:t>
            </a:r>
          </a:p>
          <a:p>
            <a:pPr marL="0" indent="0" algn="ctr">
              <a:buNone/>
            </a:pPr>
            <a:r>
              <a:rPr lang="zh-TW" altLang="en-US" sz="5400" dirty="0">
                <a:latin typeface="楷体" panose="02010609060101010101" pitchFamily="49" charset="-122"/>
                <a:ea typeface="楷体" panose="02010609060101010101" pitchFamily="49" charset="-122"/>
              </a:rPr>
              <a:t>福音的旗幟揚起</a:t>
            </a:r>
            <a:r>
              <a:rPr lang="zh-TW" altLang="en-US" sz="5400" dirty="0" smtClean="0">
                <a:latin typeface="楷体" panose="02010609060101010101" pitchFamily="49" charset="-122"/>
                <a:ea typeface="楷体" panose="02010609060101010101" pitchFamily="49" charset="-122"/>
              </a:rPr>
              <a:t>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6933705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74</TotalTime>
  <Words>407</Words>
  <Application>Microsoft Office PowerPoint</Application>
  <PresentationFormat>On-screen Show (4:3)</PresentationFormat>
  <Paragraphs>24</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楷体</vt:lpstr>
      <vt:lpstr>Arial</vt:lpstr>
      <vt:lpstr>Calibri</vt:lpstr>
      <vt:lpstr>Courier New</vt:lpstr>
      <vt:lpstr>Trebuchet MS</vt:lpstr>
      <vt:lpstr>Wingdings</vt:lpstr>
      <vt:lpstr>1_Purple Template 1 Trebuchet</vt:lpstr>
      <vt:lpstr>White with Courier font for code slides</vt:lpstr>
      <vt:lpstr>跟著聖靈走</vt:lpstr>
      <vt:lpstr>跟著聖靈走</vt:lpstr>
      <vt:lpstr>跟著聖靈走</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19</cp:revision>
  <dcterms:created xsi:type="dcterms:W3CDTF">2015-02-07T13:24:58Z</dcterms:created>
  <dcterms:modified xsi:type="dcterms:W3CDTF">2015-04-15T23:28:17Z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