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635976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7:46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335894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438400"/>
            <a:ext cx="7681913" cy="990095"/>
          </a:xfrm>
        </p:spPr>
        <p:txBody>
          <a:bodyPr/>
          <a:lstStyle/>
          <a:p>
            <a:pPr algn="ctr"/>
            <a:r>
              <a:rPr lang="zh-TW" altLang="en-US" dirty="0">
                <a:latin typeface="楷体" panose="02010609060101010101" pitchFamily="49" charset="-122"/>
                <a:ea typeface="楷体" panose="02010609060101010101" pitchFamily="49" charset="-122"/>
              </a:rPr>
              <a:t>凡事都能做</a:t>
            </a:r>
            <a:endParaRPr lang="zh-TW" altLang="en-US" dirty="0">
              <a:ea typeface="楷体" panose="02010609060101010101" pitchFamily="49" charset="-122"/>
            </a:endParaRPr>
          </a:p>
        </p:txBody>
      </p:sp>
      <p:sp>
        <p:nvSpPr>
          <p:cNvPr id="3" name="Subtitle 2"/>
          <p:cNvSpPr>
            <a:spLocks noGrp="1"/>
          </p:cNvSpPr>
          <p:nvPr>
            <p:ph type="subTitle" idx="1"/>
          </p:nvPr>
        </p:nvSpPr>
        <p:spPr>
          <a:xfrm>
            <a:off x="730249" y="4344988"/>
            <a:ext cx="7681913" cy="760412"/>
          </a:xfrm>
        </p:spPr>
        <p:txBody>
          <a:bodyPr/>
          <a:lstStyle/>
          <a:p>
            <a:pPr algn="ctr"/>
            <a:r>
              <a:rPr lang="zh-TW" altLang="en-US" sz="5400" dirty="0" smtClean="0">
                <a:latin typeface="楷体" panose="02010609060101010101" pitchFamily="49" charset="-122"/>
                <a:ea typeface="楷体" panose="02010609060101010101" pitchFamily="49" charset="-122"/>
              </a:rPr>
              <a:t>詞、曲：游智婷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凡事都能做</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信是未曾看</a:t>
            </a:r>
            <a:r>
              <a:rPr lang="zh-TW" altLang="en-US" sz="5400" dirty="0" smtClean="0">
                <a:latin typeface="楷体" panose="02010609060101010101" pitchFamily="49" charset="-122"/>
                <a:ea typeface="楷体" panose="02010609060101010101" pitchFamily="49" charset="-122"/>
              </a:rPr>
              <a:t>見</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依然仰望十</a:t>
            </a:r>
            <a:r>
              <a:rPr lang="zh-TW" altLang="en-US" sz="5400" dirty="0" smtClean="0">
                <a:latin typeface="楷体" panose="02010609060101010101" pitchFamily="49" charset="-122"/>
                <a:ea typeface="楷体" panose="02010609060101010101" pitchFamily="49" charset="-122"/>
              </a:rPr>
              <a:t>架</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信是完全交</a:t>
            </a:r>
            <a:r>
              <a:rPr lang="zh-TW" altLang="en-US" sz="5400" dirty="0" smtClean="0">
                <a:latin typeface="楷体" panose="02010609060101010101" pitchFamily="49" charset="-122"/>
                <a:ea typeface="楷体" panose="02010609060101010101" pitchFamily="49" charset="-122"/>
              </a:rPr>
              <a:t>託</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深知主已掌</a:t>
            </a:r>
            <a:r>
              <a:rPr lang="zh-TW" altLang="en-US" sz="5400" dirty="0" smtClean="0">
                <a:latin typeface="楷体" panose="02010609060101010101" pitchFamily="49" charset="-122"/>
                <a:ea typeface="楷体" panose="02010609060101010101" pitchFamily="49" charset="-122"/>
              </a:rPr>
              <a:t>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凡事都能做</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我靠著那加給我力量的</a:t>
            </a:r>
          </a:p>
          <a:p>
            <a:pPr marL="0" indent="0" algn="ctr">
              <a:buNone/>
            </a:pPr>
            <a:r>
              <a:rPr lang="zh-TW" altLang="en-US" sz="5400" dirty="0">
                <a:latin typeface="楷体" panose="02010609060101010101" pitchFamily="49" charset="-122"/>
                <a:ea typeface="楷体" panose="02010609060101010101" pitchFamily="49" charset="-122"/>
              </a:rPr>
              <a:t>凡事都能</a:t>
            </a:r>
            <a:r>
              <a:rPr lang="zh-TW" altLang="en-US" sz="5400" dirty="0" smtClean="0">
                <a:latin typeface="楷体" panose="02010609060101010101" pitchFamily="49" charset="-122"/>
                <a:ea typeface="楷体" panose="02010609060101010101" pitchFamily="49" charset="-122"/>
              </a:rPr>
              <a:t>做</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或風浪或低</a:t>
            </a:r>
            <a:r>
              <a:rPr lang="zh-TW" altLang="en-US" sz="5400" dirty="0" smtClean="0">
                <a:latin typeface="楷体" panose="02010609060101010101" pitchFamily="49" charset="-122"/>
                <a:ea typeface="楷体" panose="02010609060101010101" pitchFamily="49" charset="-122"/>
              </a:rPr>
              <a:t>谷</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主平安在我</a:t>
            </a:r>
            <a:r>
              <a:rPr lang="zh-TW" altLang="en-US" sz="5400" dirty="0" smtClean="0">
                <a:latin typeface="楷体" panose="02010609060101010101" pitchFamily="49" charset="-122"/>
                <a:ea typeface="楷体" panose="02010609060101010101" pitchFamily="49" charset="-122"/>
              </a:rPr>
              <a:t>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98033001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凡事都能做</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我靠著那加給我力量的</a:t>
            </a:r>
          </a:p>
          <a:p>
            <a:pPr marL="0" indent="0" algn="ctr">
              <a:buNone/>
            </a:pPr>
            <a:r>
              <a:rPr lang="zh-TW" altLang="en-US" sz="5400" dirty="0">
                <a:latin typeface="楷体" panose="02010609060101010101" pitchFamily="49" charset="-122"/>
                <a:ea typeface="楷体" panose="02010609060101010101" pitchFamily="49" charset="-122"/>
              </a:rPr>
              <a:t>凡事都能</a:t>
            </a:r>
            <a:r>
              <a:rPr lang="zh-TW" altLang="en-US" sz="5400" dirty="0" smtClean="0">
                <a:latin typeface="楷体" panose="02010609060101010101" pitchFamily="49" charset="-122"/>
                <a:ea typeface="楷体" panose="02010609060101010101" pitchFamily="49" charset="-122"/>
              </a:rPr>
              <a:t>做</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行在主的旨</a:t>
            </a:r>
            <a:r>
              <a:rPr lang="zh-TW" altLang="en-US" sz="5400" dirty="0" smtClean="0">
                <a:latin typeface="楷体" panose="02010609060101010101" pitchFamily="49" charset="-122"/>
                <a:ea typeface="楷体" panose="02010609060101010101" pitchFamily="49" charset="-122"/>
              </a:rPr>
              <a:t>意</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我凡事都能</a:t>
            </a:r>
            <a:r>
              <a:rPr lang="zh-TW" altLang="en-US" sz="5400" dirty="0" smtClean="0">
                <a:latin typeface="楷体" panose="02010609060101010101" pitchFamily="49" charset="-122"/>
                <a:ea typeface="楷体" panose="02010609060101010101" pitchFamily="49" charset="-122"/>
              </a:rPr>
              <a:t>做</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2429932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285</TotalTime>
  <Words>513</Words>
  <Application>Microsoft Office PowerPoint</Application>
  <PresentationFormat>On-screen Show (4:3)</PresentationFormat>
  <Paragraphs>33</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凡事都能做</vt:lpstr>
      <vt:lpstr>凡事都能做</vt:lpstr>
      <vt:lpstr>凡事都能做</vt:lpstr>
      <vt:lpstr>凡事都能做</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38</cp:revision>
  <dcterms:created xsi:type="dcterms:W3CDTF">2015-02-07T13:24:58Z</dcterms:created>
  <dcterms:modified xsi:type="dcterms:W3CDTF">2015-08-08T11:47:01Z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