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57" r:id="rId4"/>
    <p:sldId id="258"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72" y="3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5/20/2015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9:24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283044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829161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9:25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3079250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extLst>
      <p:ext uri="{BB962C8B-B14F-4D97-AF65-F5344CB8AC3E}">
        <p14:creationId xmlns:p14="http://schemas.microsoft.com/office/powerpoint/2010/main" val="22158701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5/20/2015 9:26 PM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extLst>
      <p:ext uri="{BB962C8B-B14F-4D97-AF65-F5344CB8AC3E}">
        <p14:creationId xmlns:p14="http://schemas.microsoft.com/office/powerpoint/2010/main" val="188072364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zh-TW" altLang="en-US" dirty="0">
                <a:effectLst/>
                <a:latin typeface="楷体" panose="02010609060101010101" pitchFamily="49" charset="-122"/>
                <a:ea typeface="楷体" panose="02010609060101010101" pitchFamily="49" charset="-122"/>
              </a:rPr>
              <a:t>永活全能的神</a:t>
            </a:r>
            <a:endParaRPr lang="zh-TW" altLang="en-US" dirty="0">
              <a:effectLst/>
              <a:latin typeface="楷体" panose="02010609060101010101" pitchFamily="49" charset="-122"/>
              <a:ea typeface="楷体" panose="02010609060101010101" pitchFamily="49" charset="-122"/>
            </a:endParaRPr>
          </a:p>
        </p:txBody>
      </p:sp>
      <p:sp>
        <p:nvSpPr>
          <p:cNvPr id="3" name="Subtitle 2"/>
          <p:cNvSpPr>
            <a:spLocks noGrp="1"/>
          </p:cNvSpPr>
          <p:nvPr>
            <p:ph type="subTitle" idx="1"/>
          </p:nvPr>
        </p:nvSpPr>
        <p:spPr>
          <a:xfrm>
            <a:off x="730249" y="3886200"/>
            <a:ext cx="7681913" cy="1447800"/>
          </a:xfrm>
        </p:spPr>
        <p:txBody>
          <a:bodyPr/>
          <a:lstStyle/>
          <a:p>
            <a:pPr algn="ctr"/>
            <a:r>
              <a:rPr lang="zh-TW" altLang="en-US" sz="5400" dirty="0">
                <a:latin typeface="楷体" panose="02010609060101010101" pitchFamily="49" charset="-122"/>
                <a:ea typeface="楷体" panose="02010609060101010101" pitchFamily="49" charset="-122"/>
              </a:rPr>
              <a:t>曲：游智婷</a:t>
            </a:r>
          </a:p>
          <a:p>
            <a:pPr algn="ctr"/>
            <a:r>
              <a:rPr lang="zh-TW" altLang="en-US" sz="5400" dirty="0" smtClean="0">
                <a:latin typeface="楷体" panose="02010609060101010101" pitchFamily="49" charset="-122"/>
                <a:ea typeface="楷体" panose="02010609060101010101" pitchFamily="49" charset="-122"/>
              </a:rPr>
              <a:t>詞</a:t>
            </a:r>
            <a:r>
              <a:rPr lang="zh-TW" altLang="en-US" sz="5400" dirty="0">
                <a:latin typeface="楷体" panose="02010609060101010101" pitchFamily="49" charset="-122"/>
                <a:ea typeface="楷体" panose="02010609060101010101" pitchFamily="49" charset="-122"/>
              </a:rPr>
              <a:t>：陶曉蕾</a:t>
            </a:r>
            <a:endParaRPr lang="en-US" sz="5400" dirty="0">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永活全能的神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祂已勝過黑暗權</a:t>
            </a:r>
            <a:r>
              <a:rPr lang="zh-TW" altLang="en-US" sz="5400" dirty="0" smtClean="0">
                <a:latin typeface="楷体" panose="02010609060101010101" pitchFamily="49" charset="-122"/>
                <a:ea typeface="楷体" panose="02010609060101010101" pitchFamily="49" charset="-122"/>
              </a:rPr>
              <a:t>勢</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已超乎天下萬</a:t>
            </a:r>
            <a:r>
              <a:rPr lang="zh-TW" altLang="en-US" sz="5400" dirty="0" smtClean="0">
                <a:latin typeface="楷体" panose="02010609060101010101" pitchFamily="49" charset="-122"/>
                <a:ea typeface="楷体" panose="02010609060101010101" pitchFamily="49" charset="-122"/>
              </a:rPr>
              <a:t>有</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是永活全能的神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永活全能的神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2286000"/>
            <a:ext cx="8382000" cy="2576090"/>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祂的名要稱為至</a:t>
            </a:r>
            <a:r>
              <a:rPr lang="zh-TW" altLang="en-US" sz="5400" dirty="0" smtClean="0">
                <a:latin typeface="楷体" panose="02010609060101010101" pitchFamily="49" charset="-122"/>
                <a:ea typeface="楷体" panose="02010609060101010101" pitchFamily="49" charset="-122"/>
              </a:rPr>
              <a:t>高</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的國度滿有榮</a:t>
            </a:r>
            <a:r>
              <a:rPr lang="zh-TW" altLang="en-US" sz="5400" dirty="0" smtClean="0">
                <a:latin typeface="楷体" panose="02010609060101010101" pitchFamily="49" charset="-122"/>
                <a:ea typeface="楷体" panose="02010609060101010101" pitchFamily="49" charset="-122"/>
              </a:rPr>
              <a:t>耀</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是永活全能的神</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3673935283"/>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永活全能的神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812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哈利路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已復</a:t>
            </a:r>
            <a:r>
              <a:rPr lang="zh-TW" altLang="en-US" sz="5400" dirty="0" smtClean="0">
                <a:latin typeface="楷体" panose="02010609060101010101" pitchFamily="49" charset="-122"/>
                <a:ea typeface="楷体" panose="02010609060101010101" pitchFamily="49" charset="-122"/>
              </a:rPr>
              <a:t>活</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哈</a:t>
            </a:r>
            <a:r>
              <a:rPr lang="zh-TW" altLang="en-US" sz="5400" dirty="0">
                <a:latin typeface="楷体" panose="02010609060101010101" pitchFamily="49" charset="-122"/>
                <a:ea typeface="楷体" panose="02010609060101010101" pitchFamily="49" charset="-122"/>
              </a:rPr>
              <a:t>利路</a:t>
            </a:r>
            <a:r>
              <a:rPr lang="zh-TW" altLang="en-US" sz="5400" dirty="0" smtClean="0">
                <a:latin typeface="楷体" panose="02010609060101010101" pitchFamily="49" charset="-122"/>
                <a:ea typeface="楷体" panose="02010609060101010101" pitchFamily="49" charset="-122"/>
              </a:rPr>
              <a:t>亞</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已得</a:t>
            </a:r>
            <a:r>
              <a:rPr lang="zh-TW" altLang="en-US" sz="5400" dirty="0" smtClean="0">
                <a:latin typeface="楷体" panose="02010609060101010101" pitchFamily="49" charset="-122"/>
                <a:ea typeface="楷体" panose="02010609060101010101" pitchFamily="49" charset="-122"/>
              </a:rPr>
              <a:t>勝</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226235807"/>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永活全能的神</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490186"/>
          </a:xfrm>
        </p:spPr>
        <p:txBody>
          <a:bodyPr/>
          <a:lstStyle/>
          <a:p>
            <a:pPr marL="0" indent="0" algn="ctr">
              <a:buNone/>
            </a:pPr>
            <a:r>
              <a:rPr lang="zh-TW" altLang="en-US" sz="5400" dirty="0">
                <a:latin typeface="楷体" panose="02010609060101010101" pitchFamily="49" charset="-122"/>
                <a:ea typeface="楷体" panose="02010609060101010101" pitchFamily="49" charset="-122"/>
              </a:rPr>
              <a:t>祂是天上地下萬王之</a:t>
            </a:r>
            <a:r>
              <a:rPr lang="zh-TW" altLang="en-US" sz="5400" dirty="0" smtClean="0">
                <a:latin typeface="楷体" panose="02010609060101010101" pitchFamily="49" charset="-122"/>
                <a:ea typeface="楷体" panose="02010609060101010101" pitchFamily="49" charset="-122"/>
              </a:rPr>
              <a:t>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是永活全能的神</a:t>
            </a:r>
          </a:p>
          <a:p>
            <a:pPr marL="0" indent="0" algn="ctr">
              <a:buNone/>
            </a:pPr>
            <a:r>
              <a:rPr lang="zh-TW" altLang="en-US" sz="5400" dirty="0">
                <a:latin typeface="楷体" panose="02010609060101010101" pitchFamily="49" charset="-122"/>
                <a:ea typeface="楷体" panose="02010609060101010101" pitchFamily="49" charset="-122"/>
              </a:rPr>
              <a:t>祂是天上地下萬王之</a:t>
            </a:r>
            <a:r>
              <a:rPr lang="zh-TW" altLang="en-US" sz="5400" dirty="0" smtClean="0">
                <a:latin typeface="楷体" panose="02010609060101010101" pitchFamily="49" charset="-122"/>
                <a:ea typeface="楷体" panose="02010609060101010101" pitchFamily="49" charset="-122"/>
              </a:rPr>
              <a:t>王</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祂</a:t>
            </a:r>
            <a:r>
              <a:rPr lang="zh-TW" altLang="en-US" sz="5400" dirty="0">
                <a:latin typeface="楷体" panose="02010609060101010101" pitchFamily="49" charset="-122"/>
                <a:ea typeface="楷体" panose="02010609060101010101" pitchFamily="49" charset="-122"/>
              </a:rPr>
              <a:t>是永活全能的神</a:t>
            </a:r>
            <a:endParaRPr lang="en-US" altLang="zh-TW" sz="5400" dirty="0" smtClean="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56742538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73</TotalTime>
  <Words>650</Words>
  <Application>Microsoft Office PowerPoint</Application>
  <PresentationFormat>On-screen Show (4:3)</PresentationFormat>
  <Paragraphs>41</Paragraphs>
  <Slides>5</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5</vt:i4>
      </vt:variant>
    </vt:vector>
  </HeadingPairs>
  <TitlesOfParts>
    <vt:vector size="13" baseType="lpstr">
      <vt:lpstr>楷体</vt:lpstr>
      <vt:lpstr>Arial</vt:lpstr>
      <vt:lpstr>Calibri</vt:lpstr>
      <vt:lpstr>Courier New</vt:lpstr>
      <vt:lpstr>Trebuchet MS</vt:lpstr>
      <vt:lpstr>Wingdings</vt:lpstr>
      <vt:lpstr>1_Purple Template 1 Trebuchet</vt:lpstr>
      <vt:lpstr>White with Courier font for code slides</vt:lpstr>
      <vt:lpstr>永活全能的神</vt:lpstr>
      <vt:lpstr>永活全能的神</vt:lpstr>
      <vt:lpstr>永活全能的神</vt:lpstr>
      <vt:lpstr>永活全能的神</vt:lpstr>
      <vt:lpstr>永活全能的神</vt:lpstr>
    </vt:vector>
  </TitlesOfParts>
  <Company>Hewlett-Packard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Yuan-Ching Chen</cp:lastModifiedBy>
  <cp:revision>15</cp:revision>
  <dcterms:created xsi:type="dcterms:W3CDTF">2015-02-07T13:24:58Z</dcterms:created>
  <dcterms:modified xsi:type="dcterms:W3CDTF">2015-05-21T01:29:00Z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