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830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2916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0792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1587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8072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永活全能的神</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a:latin typeface="楷体" panose="02010609060101010101" pitchFamily="49" charset="-122"/>
                <a:ea typeface="楷体" panose="02010609060101010101" pitchFamily="49" charset="-122"/>
              </a:rPr>
              <a:t>曲：游智婷</a:t>
            </a:r>
          </a:p>
          <a:p>
            <a:pPr algn="ctr"/>
            <a:r>
              <a:rPr lang="zh-TW" altLang="en-US" sz="5400" dirty="0" smtClean="0">
                <a:latin typeface="楷体" panose="02010609060101010101" pitchFamily="49" charset="-122"/>
                <a:ea typeface="楷体" panose="02010609060101010101" pitchFamily="49" charset="-122"/>
              </a:rPr>
              <a:t>詞</a:t>
            </a:r>
            <a:r>
              <a:rPr lang="zh-TW" altLang="en-US" sz="5400" dirty="0">
                <a:latin typeface="楷体" panose="02010609060101010101" pitchFamily="49" charset="-122"/>
                <a:ea typeface="楷体" panose="02010609060101010101" pitchFamily="49" charset="-122"/>
              </a:rPr>
              <a:t>：陶曉蕾</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永活全能的神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祂已勝過黑暗權</a:t>
            </a:r>
            <a:r>
              <a:rPr lang="zh-TW" altLang="en-US" sz="5400" dirty="0" smtClean="0">
                <a:latin typeface="楷体" panose="02010609060101010101" pitchFamily="49" charset="-122"/>
                <a:ea typeface="楷体" panose="02010609060101010101" pitchFamily="49" charset="-122"/>
              </a:rPr>
              <a:t>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已超乎天下萬</a:t>
            </a:r>
            <a:r>
              <a:rPr lang="zh-TW" altLang="en-US" sz="5400" dirty="0" smtClean="0">
                <a:latin typeface="楷体" panose="02010609060101010101" pitchFamily="49" charset="-122"/>
                <a:ea typeface="楷体" panose="02010609060101010101" pitchFamily="49" charset="-122"/>
              </a:rPr>
              <a:t>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是永活全能的神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永活全能的神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祂的名要稱為至</a:t>
            </a:r>
            <a:r>
              <a:rPr lang="zh-TW" altLang="en-US" sz="5400" dirty="0" smtClean="0">
                <a:latin typeface="楷体" panose="02010609060101010101" pitchFamily="49" charset="-122"/>
                <a:ea typeface="楷体" panose="02010609060101010101" pitchFamily="49" charset="-122"/>
              </a:rPr>
              <a:t>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的國度滿有榮</a:t>
            </a:r>
            <a:r>
              <a:rPr lang="zh-TW" altLang="en-US" sz="5400" dirty="0" smtClean="0">
                <a:latin typeface="楷体" panose="02010609060101010101" pitchFamily="49" charset="-122"/>
                <a:ea typeface="楷体" panose="02010609060101010101" pitchFamily="49" charset="-122"/>
              </a:rPr>
              <a:t>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是永活全能的神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739352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永活全能的神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已復</a:t>
            </a:r>
            <a:r>
              <a:rPr lang="zh-TW" altLang="en-US" sz="5400" dirty="0" smtClean="0">
                <a:latin typeface="楷体" panose="02010609060101010101" pitchFamily="49" charset="-122"/>
                <a:ea typeface="楷体" panose="02010609060101010101" pitchFamily="49" charset="-122"/>
              </a:rPr>
              <a:t>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已得</a:t>
            </a:r>
            <a:r>
              <a:rPr lang="zh-TW" altLang="en-US" sz="5400" dirty="0" smtClean="0">
                <a:latin typeface="楷体" panose="02010609060101010101" pitchFamily="49" charset="-122"/>
                <a:ea typeface="楷体" panose="02010609060101010101" pitchFamily="49" charset="-122"/>
              </a:rPr>
              <a:t>勝</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623580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永活全能的神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祂是天上地下萬王之</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是永活全能的神</a:t>
            </a:r>
          </a:p>
          <a:p>
            <a:pPr marL="0" indent="0" algn="ctr">
              <a:buNone/>
            </a:pPr>
            <a:r>
              <a:rPr lang="zh-TW" altLang="en-US" sz="5400" dirty="0">
                <a:latin typeface="楷体" panose="02010609060101010101" pitchFamily="49" charset="-122"/>
                <a:ea typeface="楷体" panose="02010609060101010101" pitchFamily="49" charset="-122"/>
              </a:rPr>
              <a:t>祂是天上地下萬王之</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是永活全能的神</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674253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73</TotalTime>
  <Words>650</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永活全能的神</vt:lpstr>
      <vt:lpstr>永活全能的神</vt:lpstr>
      <vt:lpstr>永活全能的神</vt:lpstr>
      <vt:lpstr>永活全能的神</vt:lpstr>
      <vt:lpstr>永活全能的神</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15</cp:revision>
  <dcterms:created xsi:type="dcterms:W3CDTF">2015-02-07T13:24:58Z</dcterms:created>
  <dcterms:modified xsi:type="dcterms:W3CDTF">2015-05-21T01:29:00Z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