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642"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5702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29421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494902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聖靈的江河</a:t>
            </a: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詞、曲：曾祥怡</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在祢寶座前</a:t>
            </a:r>
          </a:p>
          <a:p>
            <a:pPr marL="0" indent="0" algn="ctr">
              <a:buNone/>
            </a:pPr>
            <a:r>
              <a:rPr lang="zh-TW" altLang="en-US" sz="5400" dirty="0">
                <a:latin typeface="楷体" panose="02010609060101010101" pitchFamily="49" charset="-122"/>
                <a:ea typeface="楷体" panose="02010609060101010101" pitchFamily="49" charset="-122"/>
              </a:rPr>
              <a:t>有一道生命水流</a:t>
            </a:r>
          </a:p>
          <a:p>
            <a:pPr marL="0" indent="0" algn="ctr">
              <a:buNone/>
            </a:pPr>
            <a:r>
              <a:rPr lang="zh-TW" altLang="en-US" sz="5400" dirty="0">
                <a:latin typeface="楷体" panose="02010609060101010101" pitchFamily="49" charset="-122"/>
                <a:ea typeface="楷体" panose="02010609060101010101" pitchFamily="49" charset="-122"/>
              </a:rPr>
              <a:t>我們進前來</a:t>
            </a:r>
          </a:p>
          <a:p>
            <a:pPr marL="0" indent="0" algn="ctr">
              <a:buNone/>
            </a:pPr>
            <a:r>
              <a:rPr lang="zh-TW" altLang="en-US" sz="5400" dirty="0">
                <a:latin typeface="楷体" panose="02010609060101010101" pitchFamily="49" charset="-122"/>
                <a:ea typeface="楷体" panose="02010609060101010101" pitchFamily="49" charset="-122"/>
              </a:rPr>
              <a:t>謙卑等候領受</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在祢同在中</a:t>
            </a:r>
          </a:p>
          <a:p>
            <a:pPr marL="0" indent="0" algn="ctr">
              <a:buNone/>
            </a:pPr>
            <a:r>
              <a:rPr lang="zh-TW" altLang="en-US" sz="5400" dirty="0">
                <a:latin typeface="楷体" panose="02010609060101010101" pitchFamily="49" charset="-122"/>
                <a:ea typeface="楷体" panose="02010609060101010101" pitchFamily="49" charset="-122"/>
              </a:rPr>
              <a:t>有滿足的喜樂</a:t>
            </a:r>
          </a:p>
          <a:p>
            <a:pPr marL="0" indent="0" algn="ctr">
              <a:buNone/>
            </a:pPr>
            <a:r>
              <a:rPr lang="zh-TW" altLang="en-US" sz="5400" dirty="0">
                <a:latin typeface="楷体" panose="02010609060101010101" pitchFamily="49" charset="-122"/>
                <a:ea typeface="楷体" panose="02010609060101010101" pitchFamily="49" charset="-122"/>
              </a:rPr>
              <a:t>聖靈請祢來</a:t>
            </a:r>
          </a:p>
          <a:p>
            <a:pPr marL="0" indent="0" algn="ctr">
              <a:buNone/>
            </a:pPr>
            <a:r>
              <a:rPr lang="zh-TW" altLang="en-US" sz="5400" dirty="0">
                <a:latin typeface="楷体" panose="02010609060101010101" pitchFamily="49" charset="-122"/>
                <a:ea typeface="楷体" panose="02010609060101010101" pitchFamily="49" charset="-122"/>
              </a:rPr>
              <a:t>自由運行這地</a:t>
            </a:r>
          </a:p>
        </p:txBody>
      </p:sp>
    </p:spTree>
    <p:extLst>
      <p:ext uri="{BB962C8B-B14F-4D97-AF65-F5344CB8AC3E}">
        <p14:creationId xmlns:p14="http://schemas.microsoft.com/office/powerpoint/2010/main" val="18018453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聖靈的江河流啊流</a:t>
            </a:r>
          </a:p>
          <a:p>
            <a:pPr marL="0" indent="0" algn="ctr">
              <a:buNone/>
            </a:pPr>
            <a:r>
              <a:rPr lang="zh-TW" altLang="en-US" sz="5400" dirty="0">
                <a:latin typeface="楷体" panose="02010609060101010101" pitchFamily="49" charset="-122"/>
                <a:ea typeface="楷体" panose="02010609060101010101" pitchFamily="49" charset="-122"/>
              </a:rPr>
              <a:t>自由湧流在這地</a:t>
            </a:r>
          </a:p>
          <a:p>
            <a:pPr marL="0" indent="0" algn="ctr">
              <a:buNone/>
            </a:pPr>
            <a:r>
              <a:rPr lang="zh-TW" altLang="en-US" sz="5400" dirty="0">
                <a:latin typeface="楷体" panose="02010609060101010101" pitchFamily="49" charset="-122"/>
                <a:ea typeface="楷体" panose="02010609060101010101" pitchFamily="49" charset="-122"/>
              </a:rPr>
              <a:t>在我的裡面</a:t>
            </a:r>
          </a:p>
          <a:p>
            <a:pPr marL="0" indent="0" algn="ctr">
              <a:buNone/>
            </a:pPr>
            <a:r>
              <a:rPr lang="zh-TW" altLang="en-US" sz="5400" dirty="0">
                <a:latin typeface="楷体" panose="02010609060101010101" pitchFamily="49" charset="-122"/>
                <a:ea typeface="楷体" panose="02010609060101010101" pitchFamily="49" charset="-122"/>
              </a:rPr>
              <a:t>生命活水不停息</a:t>
            </a:r>
          </a:p>
        </p:txBody>
      </p:sp>
    </p:spTree>
    <p:extLst>
      <p:ext uri="{BB962C8B-B14F-4D97-AF65-F5344CB8AC3E}">
        <p14:creationId xmlns:p14="http://schemas.microsoft.com/office/powerpoint/2010/main" val="35845626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聖靈的江河</a:t>
            </a:r>
          </a:p>
          <a:p>
            <a:pPr marL="0" indent="0" algn="ctr">
              <a:buNone/>
            </a:pPr>
            <a:r>
              <a:rPr lang="zh-TW" altLang="en-US" sz="5400" dirty="0">
                <a:latin typeface="楷体" panose="02010609060101010101" pitchFamily="49" charset="-122"/>
                <a:ea typeface="楷体" panose="02010609060101010101" pitchFamily="49" charset="-122"/>
              </a:rPr>
              <a:t>自由</a:t>
            </a:r>
            <a:r>
              <a:rPr lang="zh-TW" altLang="en-US" sz="5400">
                <a:latin typeface="楷体" panose="02010609060101010101" pitchFamily="49" charset="-122"/>
                <a:ea typeface="楷体" panose="02010609060101010101" pitchFamily="49" charset="-122"/>
              </a:rPr>
              <a:t>湧</a:t>
            </a:r>
            <a:r>
              <a:rPr lang="zh-TW" altLang="en-US" sz="5400" smtClean="0">
                <a:latin typeface="楷体" panose="02010609060101010101" pitchFamily="49" charset="-122"/>
                <a:ea typeface="楷体" panose="02010609060101010101" pitchFamily="49" charset="-122"/>
              </a:rPr>
              <a:t>流到無</a:t>
            </a:r>
            <a:r>
              <a:rPr lang="zh-TW" altLang="en-US" sz="5400" dirty="0">
                <a:latin typeface="楷体" panose="02010609060101010101" pitchFamily="49" charset="-122"/>
                <a:ea typeface="楷体" panose="02010609060101010101" pitchFamily="49" charset="-122"/>
              </a:rPr>
              <a:t>盡</a:t>
            </a:r>
          </a:p>
          <a:p>
            <a:pPr marL="0" indent="0" algn="ctr">
              <a:buNone/>
            </a:pPr>
            <a:r>
              <a:rPr lang="zh-TW" altLang="en-US" sz="5400" dirty="0">
                <a:latin typeface="楷体" panose="02010609060101010101" pitchFamily="49" charset="-122"/>
                <a:ea typeface="楷体" panose="02010609060101010101" pitchFamily="49" charset="-122"/>
              </a:rPr>
              <a:t>我們歡迎祢</a:t>
            </a:r>
          </a:p>
          <a:p>
            <a:pPr marL="0" indent="0" algn="ctr">
              <a:buNone/>
            </a:pPr>
            <a:r>
              <a:rPr lang="zh-TW" altLang="en-US" sz="5400" dirty="0">
                <a:latin typeface="楷体" panose="02010609060101010101" pitchFamily="49" charset="-122"/>
                <a:ea typeface="楷体" panose="02010609060101010101" pitchFamily="49" charset="-122"/>
              </a:rPr>
              <a:t>聖靈我們愛祢</a:t>
            </a:r>
          </a:p>
        </p:txBody>
      </p:sp>
    </p:spTree>
    <p:extLst>
      <p:ext uri="{BB962C8B-B14F-4D97-AF65-F5344CB8AC3E}">
        <p14:creationId xmlns:p14="http://schemas.microsoft.com/office/powerpoint/2010/main" val="7792480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60</TotalTime>
  <Words>637</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聖靈的江河</vt:lpstr>
      <vt:lpstr>聖靈的江河</vt:lpstr>
      <vt:lpstr>聖靈的江河</vt:lpstr>
      <vt:lpstr>聖靈的江河</vt:lpstr>
      <vt:lpstr>聖靈的江河</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2015-09-04T22:22:49Z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