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809685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884765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613104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8:57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91626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057771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042000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675013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zh-TW" altLang="en-US"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subTitle" idx="1"/>
          </p:nvPr>
        </p:nvSpPr>
        <p:spPr>
          <a:xfrm>
            <a:off x="730249" y="4191000"/>
            <a:ext cx="7681913" cy="615653"/>
          </a:xfrm>
        </p:spPr>
        <p:txBody>
          <a:bodyPr/>
          <a:lstStyle/>
          <a:p>
            <a:pPr algn="ctr"/>
            <a:r>
              <a:rPr lang="zh-TW" altLang="en-US" sz="5400" dirty="0" smtClean="0">
                <a:latin typeface="楷体" panose="02010609060101010101" pitchFamily="49" charset="-122"/>
                <a:ea typeface="楷体" panose="02010609060101010101" pitchFamily="49" charset="-122"/>
              </a:rPr>
              <a:t>詞、曲：陳逸豪</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咱攏成作一家</a:t>
            </a:r>
            <a:r>
              <a:rPr lang="zh-TW" altLang="en-US" sz="5400" dirty="0" smtClean="0">
                <a:latin typeface="楷体" panose="02010609060101010101" pitchFamily="49" charset="-122"/>
                <a:ea typeface="楷体" panose="02010609060101010101" pitchFamily="49" charset="-122"/>
              </a:rPr>
              <a:t>人</a:t>
            </a:r>
            <a:r>
              <a:rPr lang="en-US" altLang="zh-TW" sz="5400" dirty="0">
                <a:latin typeface="楷体" panose="02010609060101010101" pitchFamily="49" charset="-122"/>
                <a:ea typeface="楷体" panose="02010609060101010101" pitchFamily="49" charset="-122"/>
              </a:rPr>
              <a:t> </a:t>
            </a: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 作</a:t>
            </a:r>
            <a:r>
              <a:rPr lang="zh-TW" altLang="en-US" sz="5400" dirty="0">
                <a:latin typeface="楷体" panose="02010609060101010101" pitchFamily="49" charset="-122"/>
                <a:ea typeface="楷体" panose="02010609060101010101" pitchFamily="49" charset="-122"/>
              </a:rPr>
              <a:t>上帝子</a:t>
            </a:r>
            <a:r>
              <a:rPr lang="zh-TW" altLang="en-US" sz="5400" dirty="0" smtClean="0">
                <a:latin typeface="楷体" panose="02010609060101010101" pitchFamily="49" charset="-122"/>
                <a:ea typeface="楷体" panose="02010609060101010101" pitchFamily="49" charset="-122"/>
              </a:rPr>
              <a:t>兒</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咱攏成作一家</a:t>
            </a:r>
            <a:r>
              <a:rPr lang="zh-TW" altLang="en-US" sz="5400" dirty="0" smtClean="0">
                <a:latin typeface="楷体" panose="02010609060101010101" pitchFamily="49" charset="-122"/>
                <a:ea typeface="楷体" panose="02010609060101010101" pitchFamily="49" charset="-122"/>
              </a:rPr>
              <a:t>人 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 成</a:t>
            </a:r>
            <a:r>
              <a:rPr lang="zh-TW" altLang="en-US" sz="5400" dirty="0">
                <a:latin typeface="楷体" panose="02010609060101010101" pitchFamily="49" charset="-122"/>
                <a:ea typeface="楷体" panose="02010609060101010101" pitchFamily="49" charset="-122"/>
              </a:rPr>
              <a:t>作上帝的子民</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20721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因為耶穌成作</a:t>
            </a:r>
            <a:r>
              <a:rPr lang="zh-TW" altLang="en-US" sz="5400" dirty="0" smtClean="0">
                <a:latin typeface="楷体" panose="02010609060101010101" pitchFamily="49" charset="-122"/>
                <a:ea typeface="楷体" panose="02010609060101010101" pitchFamily="49" charset="-122"/>
              </a:rPr>
              <a:t>聖 </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為耶穌入光</a:t>
            </a:r>
            <a:r>
              <a:rPr lang="zh-TW" altLang="en-US" sz="5400" dirty="0" smtClean="0">
                <a:latin typeface="楷体" panose="02010609060101010101" pitchFamily="49" charset="-122"/>
                <a:ea typeface="楷体" panose="02010609060101010101" pitchFamily="49" charset="-122"/>
              </a:rPr>
              <a:t>明</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為耶穌咱有復活的人</a:t>
            </a:r>
            <a:r>
              <a:rPr lang="zh-TW" altLang="en-US" sz="5400" dirty="0" smtClean="0">
                <a:latin typeface="楷体" panose="02010609060101010101" pitchFamily="49" charset="-122"/>
                <a:ea typeface="楷体" panose="02010609060101010101" pitchFamily="49" charset="-122"/>
              </a:rPr>
              <a:t>生</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5541124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21483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歡喜享受主活</a:t>
            </a:r>
            <a:r>
              <a:rPr lang="zh-TW" altLang="en-US" sz="5400" dirty="0" smtClean="0">
                <a:latin typeface="楷体" panose="02010609060101010101" pitchFamily="49" charset="-122"/>
                <a:ea typeface="楷体" panose="02010609060101010101" pitchFamily="49" charset="-122"/>
              </a:rPr>
              <a:t>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歡</a:t>
            </a:r>
            <a:r>
              <a:rPr lang="zh-TW" altLang="en-US" sz="5400" dirty="0">
                <a:latin typeface="楷体" panose="02010609060101010101" pitchFamily="49" charset="-122"/>
                <a:ea typeface="楷体" panose="02010609060101010101" pitchFamily="49" charset="-122"/>
              </a:rPr>
              <a:t>喜結連於</a:t>
            </a:r>
            <a:r>
              <a:rPr lang="zh-TW" altLang="en-US" sz="5400" dirty="0">
                <a:latin typeface="楷体" panose="02010609060101010101" pitchFamily="49" charset="-122"/>
                <a:ea typeface="楷体" panose="02010609060101010101" pitchFamily="49" charset="-122"/>
              </a:rPr>
              <a:t>主</a:t>
            </a:r>
            <a:r>
              <a:rPr lang="zh-TW" altLang="en-US" sz="5400" dirty="0" smtClean="0">
                <a:latin typeface="楷体" panose="02010609060101010101" pitchFamily="49" charset="-122"/>
                <a:ea typeface="楷体" panose="02010609060101010101" pitchFamily="49" charset="-122"/>
              </a:rPr>
              <a:t>疼</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為耶穌豐盛產業主賜</a:t>
            </a:r>
            <a:r>
              <a:rPr lang="zh-TW" altLang="en-US" sz="5400" dirty="0" smtClean="0">
                <a:latin typeface="楷体" panose="02010609060101010101" pitchFamily="49" charset="-122"/>
                <a:ea typeface="楷体" panose="02010609060101010101" pitchFamily="49" charset="-122"/>
              </a:rPr>
              <a:t>定</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0064535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咱攏成作一家</a:t>
            </a:r>
            <a:r>
              <a:rPr lang="zh-TW" altLang="en-US" sz="5400" dirty="0" smtClean="0">
                <a:latin typeface="楷体" panose="02010609060101010101" pitchFamily="49" charset="-122"/>
                <a:ea typeface="楷体" panose="02010609060101010101" pitchFamily="49" charset="-122"/>
              </a:rPr>
              <a:t>人</a:t>
            </a:r>
            <a:r>
              <a:rPr lang="en-US" altLang="zh-TW" sz="5400" dirty="0">
                <a:latin typeface="楷体" panose="02010609060101010101" pitchFamily="49" charset="-122"/>
                <a:ea typeface="楷体" panose="02010609060101010101" pitchFamily="49" charset="-122"/>
              </a:rPr>
              <a:t> </a:t>
            </a: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因為耶穌 作上帝子兒</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咱</a:t>
            </a:r>
            <a:r>
              <a:rPr lang="zh-TW" altLang="en-US" sz="5400" dirty="0">
                <a:latin typeface="楷体" panose="02010609060101010101" pitchFamily="49" charset="-122"/>
                <a:ea typeface="楷体" panose="02010609060101010101" pitchFamily="49" charset="-122"/>
              </a:rPr>
              <a:t>攏成作一家</a:t>
            </a:r>
            <a:r>
              <a:rPr lang="zh-TW" altLang="en-US" sz="5400" dirty="0" smtClean="0">
                <a:latin typeface="楷体" panose="02010609060101010101" pitchFamily="49" charset="-122"/>
                <a:ea typeface="楷体" panose="02010609060101010101" pitchFamily="49" charset="-122"/>
              </a:rPr>
              <a:t>人 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因為耶穌 成作上帝的子民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733884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21483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因為耶穌同敬</a:t>
            </a:r>
            <a:r>
              <a:rPr lang="zh-TW" altLang="en-US" sz="5400" dirty="0" smtClean="0">
                <a:latin typeface="楷体" panose="02010609060101010101" pitchFamily="49" charset="-122"/>
                <a:ea typeface="楷体" panose="02010609060101010101" pitchFamily="49" charset="-122"/>
              </a:rPr>
              <a:t>拜</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為耶穌蒙慈</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為耶穌彼此恩慈相款</a:t>
            </a:r>
            <a:r>
              <a:rPr lang="zh-TW" altLang="en-US" sz="5400" dirty="0" smtClean="0">
                <a:latin typeface="楷体" panose="02010609060101010101" pitchFamily="49" charset="-122"/>
                <a:ea typeface="楷体" panose="02010609060101010101" pitchFamily="49" charset="-122"/>
              </a:rPr>
              <a:t>待</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8490675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21483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有時歡喜同吟</a:t>
            </a:r>
            <a:r>
              <a:rPr lang="zh-TW" altLang="en-US" sz="5400" dirty="0" smtClean="0">
                <a:latin typeface="楷体" panose="02010609060101010101" pitchFamily="49" charset="-122"/>
                <a:ea typeface="楷体" panose="02010609060101010101" pitchFamily="49" charset="-122"/>
              </a:rPr>
              <a:t>詩</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時苦痛同傷</a:t>
            </a:r>
            <a:r>
              <a:rPr lang="zh-TW" altLang="en-US" sz="5400" dirty="0" smtClean="0">
                <a:latin typeface="楷体" panose="02010609060101010101" pitchFamily="49" charset="-122"/>
                <a:ea typeface="楷体" panose="02010609060101010101" pitchFamily="49" charset="-122"/>
              </a:rPr>
              <a:t>悲</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耶穌相與艱苦相甘甜</a:t>
            </a:r>
          </a:p>
        </p:txBody>
      </p:sp>
    </p:spTree>
    <p:extLst>
      <p:ext uri="{BB962C8B-B14F-4D97-AF65-F5344CB8AC3E}">
        <p14:creationId xmlns:p14="http://schemas.microsoft.com/office/powerpoint/2010/main" val="26479095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28</TotalTime>
  <Words>953</Words>
  <Application>Microsoft Office PowerPoint</Application>
  <PresentationFormat>On-screen Show (4:3)</PresentationFormat>
  <Paragraphs>56</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我們成為一家人</vt:lpstr>
      <vt:lpstr>我們成為一家人</vt:lpstr>
      <vt:lpstr>我們成為一家人</vt:lpstr>
      <vt:lpstr>我們成為一家人</vt:lpstr>
      <vt:lpstr>我們成為一家人</vt:lpstr>
      <vt:lpstr>我們成為一家人</vt:lpstr>
      <vt:lpstr>我們成為一家人</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8</cp:revision>
  <dcterms:created xsi:type="dcterms:W3CDTF">2015-02-07T13:24:58Z</dcterms:created>
  <dcterms:modified xsi:type="dcterms:W3CDTF">2015-09-19T00:58:46Z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