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4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21B3C1-A901-4E24-BFFE-FCAAE3FA575D}" type="datetimeFigureOut">
              <a:rPr lang="en-US" smtClean="0"/>
              <a:pPr/>
              <a:t>3/29/2014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8AF160-D2E3-4D6E-B49A-3F0943C3B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今願主 耶穌與我同行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也願主的平安與我住</a:t>
            </a:r>
            <a:r>
              <a:rPr lang="en-US" altLang="zh-TW" sz="5400" b="1" dirty="0" smtClean="0"/>
              <a:t>.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相信祂 作我的救贖主</a:t>
            </a:r>
            <a:r>
              <a:rPr lang="en-US" altLang="zh-TW" sz="5400" b="1" dirty="0" smtClean="0"/>
              <a:t>,</a:t>
            </a:r>
            <a:r>
              <a:rPr lang="zh-TW" altLang="en-US" sz="5400" b="1" dirty="0" smtClean="0"/>
              <a:t> </a:t>
            </a:r>
            <a:endParaRPr lang="en-US" altLang="zh-TW" sz="5400" b="1" dirty="0" smtClean="0"/>
          </a:p>
          <a:p>
            <a:r>
              <a:rPr lang="zh-TW" altLang="en-US" sz="5400" b="1" dirty="0" smtClean="0"/>
              <a:t>來保守我</a:t>
            </a:r>
            <a:r>
              <a:rPr lang="en-US" altLang="zh-TW" sz="5400" b="1" dirty="0" smtClean="0"/>
              <a:t>, </a:t>
            </a:r>
            <a:r>
              <a:rPr lang="zh-TW" altLang="en-US" sz="5400" b="1" dirty="0" smtClean="0"/>
              <a:t>互我完全</a:t>
            </a:r>
            <a:r>
              <a:rPr lang="en-US" altLang="zh-TW" sz="5400" b="1" dirty="0" smtClean="0"/>
              <a:t>.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我看見 主疼痛極齊全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佇我身邊不時賜互我</a:t>
            </a:r>
            <a:r>
              <a:rPr lang="en-US" altLang="zh-TW" sz="5400" b="1" dirty="0" smtClean="0"/>
              <a:t>;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大歡喜 主的疼臨到我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互我快樂 擱扶持我</a:t>
            </a:r>
            <a:r>
              <a:rPr lang="en-US" altLang="zh-TW" sz="5400" b="1" dirty="0" smtClean="0"/>
              <a:t>.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zh-TW" altLang="en-US" sz="5400" b="1" dirty="0" smtClean="0"/>
              <a:t>我一生要唱歌來謳咾主</a:t>
            </a:r>
            <a:r>
              <a:rPr lang="en-US" altLang="zh-TW" sz="5400" b="1" dirty="0" smtClean="0"/>
              <a:t>; </a:t>
            </a:r>
            <a:r>
              <a:rPr lang="zh-TW" altLang="en-US" sz="5400" b="1" dirty="0" smtClean="0"/>
              <a:t>來感謝主</a:t>
            </a:r>
            <a:r>
              <a:rPr lang="en-US" altLang="zh-TW" sz="5400" b="1" dirty="0" smtClean="0"/>
              <a:t>, </a:t>
            </a:r>
            <a:r>
              <a:rPr lang="zh-TW" altLang="en-US" sz="5400" b="1" dirty="0" smtClean="0"/>
              <a:t>來謳咾主</a:t>
            </a:r>
            <a:r>
              <a:rPr lang="en-US" altLang="zh-TW" sz="5400" b="1" dirty="0" smtClean="0"/>
              <a:t>,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這款的疼我愛播揚</a:t>
            </a:r>
            <a:r>
              <a:rPr lang="en-US" altLang="zh-TW" sz="5400" b="1" dirty="0" smtClean="0"/>
              <a:t>,</a:t>
            </a:r>
            <a:r>
              <a:rPr lang="zh-TW" altLang="en-US" sz="5400" b="1" dirty="0" smtClean="0"/>
              <a:t> </a:t>
            </a:r>
            <a:endParaRPr lang="en-US" altLang="zh-TW" sz="5400" b="1" dirty="0" smtClean="0"/>
          </a:p>
          <a:p>
            <a:r>
              <a:rPr lang="zh-TW" altLang="en-US" sz="5400" b="1" dirty="0" smtClean="0"/>
              <a:t>互全世界攏知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感謝的詩來吟</a:t>
            </a:r>
            <a:r>
              <a:rPr lang="en-US" altLang="zh-TW" sz="5400" b="1" dirty="0" smtClean="0"/>
              <a:t>.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惦佇信 我攏無有驚惶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因為主要教我牽我行</a:t>
            </a:r>
            <a:r>
              <a:rPr lang="en-US" altLang="zh-TW" sz="5400" b="1" dirty="0" smtClean="0"/>
              <a:t>.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我深信主有佇我身邊 </a:t>
            </a:r>
            <a:endParaRPr lang="en-US" altLang="zh-TW" sz="5400" b="1" dirty="0" smtClean="0"/>
          </a:p>
          <a:p>
            <a:r>
              <a:rPr lang="zh-TW" altLang="en-US" sz="5400" b="1" dirty="0" smtClean="0"/>
              <a:t>互我盼望</a:t>
            </a:r>
            <a:r>
              <a:rPr lang="en-US" altLang="zh-TW" sz="5400" b="1" dirty="0" smtClean="0"/>
              <a:t>, </a:t>
            </a:r>
            <a:r>
              <a:rPr lang="zh-TW" altLang="en-US" sz="5400" b="1" dirty="0" smtClean="0"/>
              <a:t>助我勇壯</a:t>
            </a:r>
            <a:r>
              <a:rPr lang="en-US" altLang="zh-TW" sz="5400" b="1" dirty="0" smtClean="0"/>
              <a:t>.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我一生欲盡心服事主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欲報揚主大權能言語</a:t>
            </a:r>
            <a:r>
              <a:rPr lang="en-US" altLang="zh-TW" sz="5400" b="1" dirty="0" smtClean="0"/>
              <a:t>;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盡我所得恩賜與才能</a:t>
            </a:r>
            <a:r>
              <a:rPr lang="en-US" altLang="zh-TW" sz="5400" b="1" dirty="0" smtClean="0"/>
              <a:t>, </a:t>
            </a:r>
          </a:p>
          <a:p>
            <a:r>
              <a:rPr lang="zh-TW" altLang="en-US" sz="5400" b="1" dirty="0" smtClean="0"/>
              <a:t>互全世界識主的疼</a:t>
            </a:r>
            <a:r>
              <a:rPr lang="en-US" altLang="zh-TW" sz="5400" b="1" dirty="0" smtClean="0"/>
              <a:t>!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zh-TW" altLang="en-US" sz="5400" b="1" dirty="0" smtClean="0"/>
              <a:t>我一生欲唱歌來謳咾主</a:t>
            </a:r>
            <a:r>
              <a:rPr lang="en-US" altLang="zh-TW" sz="5400" b="1" dirty="0" smtClean="0"/>
              <a:t>; </a:t>
            </a:r>
            <a:r>
              <a:rPr lang="zh-TW" altLang="en-US" sz="5400" b="1" dirty="0" smtClean="0"/>
              <a:t>來感謝主來謳咾主</a:t>
            </a:r>
            <a:r>
              <a:rPr lang="en-US" altLang="zh-TW" sz="5400" b="1" dirty="0" smtClean="0"/>
              <a:t>,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這款的疼我愛播揚</a:t>
            </a:r>
            <a:r>
              <a:rPr lang="en-US" altLang="zh-TW" sz="5400" b="1" dirty="0" smtClean="0"/>
              <a:t>,</a:t>
            </a:r>
            <a:r>
              <a:rPr lang="zh-TW" altLang="en-US" sz="5400" b="1" dirty="0" smtClean="0"/>
              <a:t> </a:t>
            </a:r>
            <a:endParaRPr lang="en-US" altLang="zh-TW" sz="5400" b="1" dirty="0" smtClean="0"/>
          </a:p>
          <a:p>
            <a:r>
              <a:rPr lang="zh-TW" altLang="en-US" sz="5400" b="1" dirty="0" smtClean="0"/>
              <a:t>互全世界攏知</a:t>
            </a:r>
            <a:r>
              <a:rPr lang="en-US" altLang="zh-TW" sz="5400" b="1" dirty="0" smtClean="0"/>
              <a:t>. </a:t>
            </a:r>
          </a:p>
          <a:p>
            <a:r>
              <a:rPr lang="zh-TW" altLang="en-US" sz="5400" b="1" dirty="0" smtClean="0"/>
              <a:t>感謝的詩來吟</a:t>
            </a:r>
            <a:r>
              <a:rPr lang="en-US" altLang="zh-TW" sz="5400" b="1" dirty="0" smtClean="0"/>
              <a:t>!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zh-TW" altLang="en-US" sz="5400" b="1" dirty="0" smtClean="0"/>
              <a:t>我一生欲唱歌來謳咾主</a:t>
            </a:r>
            <a:r>
              <a:rPr lang="en-US" altLang="zh-TW" sz="5400" b="1" dirty="0" smtClean="0"/>
              <a:t>; </a:t>
            </a:r>
            <a:r>
              <a:rPr lang="zh-TW" altLang="en-US" sz="5400" b="1" dirty="0" smtClean="0"/>
              <a:t>來感謝主來謳咾主</a:t>
            </a:r>
            <a:r>
              <a:rPr lang="en-US" altLang="zh-TW" sz="5400" b="1" dirty="0" smtClean="0"/>
              <a:t>,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r>
              <a:rPr lang="zh-TW" altLang="en-US" sz="5400" b="1" dirty="0" smtClean="0"/>
              <a:t>這款的疼我愛播揚</a:t>
            </a:r>
            <a:r>
              <a:rPr lang="en-US" altLang="zh-TW" sz="5400" b="1" dirty="0" smtClean="0"/>
              <a:t>,</a:t>
            </a:r>
            <a:r>
              <a:rPr lang="zh-TW" altLang="en-US" sz="5400" b="1" dirty="0" smtClean="0"/>
              <a:t> </a:t>
            </a:r>
            <a:endParaRPr lang="en-US" altLang="zh-TW" sz="5400" b="1" dirty="0" smtClean="0"/>
          </a:p>
          <a:p>
            <a:r>
              <a:rPr lang="zh-TW" altLang="en-US" sz="5400" b="1" dirty="0" smtClean="0"/>
              <a:t>互全世界攏知</a:t>
            </a:r>
            <a:r>
              <a:rPr lang="en-US" altLang="zh-TW" sz="5400" b="1" dirty="0" smtClean="0"/>
              <a:t>. </a:t>
            </a:r>
          </a:p>
          <a:p>
            <a:r>
              <a:rPr lang="zh-TW" altLang="en-US" sz="5400" b="1" dirty="0" smtClean="0"/>
              <a:t>感謝的詩來吟</a:t>
            </a:r>
            <a:r>
              <a:rPr lang="en-US" altLang="zh-TW" sz="5400" b="1" dirty="0" smtClean="0"/>
              <a:t>!</a:t>
            </a:r>
            <a:endParaRPr lang="en-US" sz="5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感謝的詩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pPr algn="ctr"/>
            <a:endParaRPr lang="en-US" altLang="zh-TW" sz="5400" b="1" dirty="0" smtClean="0"/>
          </a:p>
          <a:p>
            <a:pPr algn="ctr"/>
            <a:r>
              <a:rPr lang="zh-TW" altLang="en-US" sz="7200" b="1" dirty="0" smtClean="0"/>
              <a:t>感謝的詩</a:t>
            </a:r>
            <a:r>
              <a:rPr lang="en-US" altLang="zh-TW" sz="7200" dirty="0" smtClean="0"/>
              <a:t>!</a:t>
            </a:r>
            <a:endParaRPr lang="en-US" sz="72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468868"/>
            <a:ext cx="2514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詞：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曲：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Dong </a:t>
            </a:r>
            <a:r>
              <a:rPr kumimoji="0" lang="en-US" altLang="zh-TW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Besig</a:t>
            </a:r>
            <a:r>
              <a:rPr kumimoji="0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 &amp; Nancy Price</a:t>
            </a:r>
            <a:endParaRPr kumimoji="0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Microsoft JhengHei" pitchFamily="34" charset="-120"/>
              </a:rPr>
              <a:t>翻譯：黃惠香</a:t>
            </a:r>
            <a:endParaRPr kumimoji="0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314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感謝的詩</vt:lpstr>
      <vt:lpstr>感謝的詩</vt:lpstr>
      <vt:lpstr>感謝的詩</vt:lpstr>
      <vt:lpstr>感謝的詩</vt:lpstr>
      <vt:lpstr>感謝的詩</vt:lpstr>
      <vt:lpstr>感謝的詩</vt:lpstr>
      <vt:lpstr>感謝的詩</vt:lpstr>
      <vt:lpstr>感謝的詩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感謝的詩</dc:title>
  <dc:creator>eric</dc:creator>
  <cp:lastModifiedBy>Hommie Yu</cp:lastModifiedBy>
  <cp:revision>3</cp:revision>
  <dcterms:created xsi:type="dcterms:W3CDTF">2014-03-29T15:09:54Z</dcterms:created>
  <dcterms:modified xsi:type="dcterms:W3CDTF">2014-03-29T18:40:19Z</dcterms:modified>
</cp:coreProperties>
</file>