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305" r:id="rId3"/>
    <p:sldId id="309" r:id="rId4"/>
    <p:sldId id="310" r:id="rId5"/>
    <p:sldId id="306" r:id="rId6"/>
    <p:sldId id="307" r:id="rId7"/>
    <p:sldId id="308" r:id="rId8"/>
    <p:sldId id="313" r:id="rId9"/>
    <p:sldId id="315" r:id="rId10"/>
    <p:sldId id="314" r:id="rId11"/>
    <p:sldId id="319" r:id="rId12"/>
    <p:sldId id="316" r:id="rId13"/>
    <p:sldId id="320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0" autoAdjust="0"/>
    <p:restoredTop sz="86387" autoAdjust="0"/>
  </p:normalViewPr>
  <p:slideViewPr>
    <p:cSldViewPr>
      <p:cViewPr>
        <p:scale>
          <a:sx n="50" d="100"/>
          <a:sy n="50" d="100"/>
        </p:scale>
        <p:origin x="-49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7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0F646-1E65-43EA-AF2D-2CB0608C92A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6634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1FA2D-98F6-40FA-A9AC-E8061C76C2F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022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3E860-CB64-40E4-8B08-BFB07651EA8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959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A3A9F-FBFD-426E-BC05-0F465932A2B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27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DAA9-8C81-487D-848C-A9A34774DD3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1663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D0917-9BC0-4641-942A-4A96AC70D5C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6088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C42C-0586-44EC-88A9-539E37AFC6B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2742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2961-96C3-4803-BA9B-4F5F8F750EE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006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120E-608E-4870-90BB-64B9D1870A3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0273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10CA3-8BC6-4B33-8E92-B00DB9B200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6128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E997E-034F-481D-85B9-92A4DDC52D0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356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62E2EA-E92B-446C-A9E0-79711E511789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070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TW" altLang="en-US" sz="3600" b="1" u="sng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聖歌</a:t>
            </a:r>
            <a:r>
              <a:rPr lang="en-US" sz="3600" b="1" u="sng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233</a:t>
            </a:r>
            <a:r>
              <a:rPr lang="zh-TW" altLang="en-US" sz="3600" b="1" u="sng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首／何等恩友 </a:t>
            </a:r>
            <a:r>
              <a:rPr lang="zh-TW" altLang="zh-TW" sz="3600" b="1" u="sng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 </a:t>
            </a:r>
            <a:r>
              <a:rPr lang="en-US" altLang="zh-TW" sz="3600" b="1" u="sng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          </a:t>
            </a:r>
            <a:r>
              <a:rPr lang="en-US" altLang="zh-TW" sz="2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/>
            </a:r>
            <a:br>
              <a:rPr lang="en-US" altLang="zh-TW" sz="2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  <a:cs typeface="新細明體"/>
              </a:rPr>
            </a:br>
            <a:r>
              <a:rPr lang="zh-TW" altLang="zh-TW" sz="1200" b="1" kern="1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1200" b="1" kern="1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豈有朋友能像耶穌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擔我罪愆和苦楚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世上何事最有益處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就是常常祈禱主</a:t>
            </a: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zh-TW" b="1" kern="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8984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144000" cy="4968552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FFFF00"/>
                </a:solidFill>
              </a:rPr>
              <a:t>Can </a:t>
            </a:r>
            <a:r>
              <a:rPr lang="en-US" b="1" dirty="0" smtClean="0">
                <a:solidFill>
                  <a:srgbClr val="FFFF00"/>
                </a:solidFill>
              </a:rPr>
              <a:t>we find a friend so faithful,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Who will all our sorrows share?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Jesus knows our every weakness;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Take it to the Lord in prayer.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144000" cy="5544616"/>
          </a:xfrm>
        </p:spPr>
        <p:txBody>
          <a:bodyPr/>
          <a:lstStyle/>
          <a:p>
            <a:pPr lvl="0"/>
            <a: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3. Are </a:t>
            </a:r>
            <a:r>
              <a:rPr lang="en-US" b="1" dirty="0" smtClean="0">
                <a:solidFill>
                  <a:srgbClr val="FFFF00"/>
                </a:solidFill>
              </a:rPr>
              <a:t>we weak and heavy-laden,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Cumbered with a load of care?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Precious Savior, still our refuge—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Take it to the Lord in prayer.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Do thy friends despise, forsake thee?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144000" cy="4248472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FFFF00"/>
                </a:solidFill>
              </a:rPr>
              <a:t>Take </a:t>
            </a:r>
            <a:r>
              <a:rPr lang="en-US" b="1" dirty="0" smtClean="0">
                <a:solidFill>
                  <a:srgbClr val="FFFF00"/>
                </a:solidFill>
              </a:rPr>
              <a:t>it to the Lord in prayer!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In His arms He’ll take 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and </a:t>
            </a:r>
            <a:r>
              <a:rPr lang="en-US" b="1" dirty="0" smtClean="0">
                <a:solidFill>
                  <a:srgbClr val="FFFF00"/>
                </a:solidFill>
              </a:rPr>
              <a:t>shield thee,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Thou wilt find a solace there.</a:t>
            </a:r>
            <a:br>
              <a:rPr lang="en-US" b="1" dirty="0" smtClean="0">
                <a:solidFill>
                  <a:srgbClr val="FFFF00"/>
                </a:solidFill>
              </a:rPr>
            </a:br>
            <a:endParaRPr lang="zh-TW" altLang="en-US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你我時常失去安慰 </a:t>
            </a: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忙碌世情受連累</a:t>
            </a: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都是為著俗事罣慮 </a:t>
            </a: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不肯常常祈禱主 </a:t>
            </a:r>
            <a:endParaRPr lang="zh-TW" altLang="zh-TW" b="1" kern="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898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雖然遇著患難痛苦</a:t>
            </a:r>
            <a:r>
              <a:rPr 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試煉迷惑無量數</a:t>
            </a:r>
            <a:r>
              <a:rPr 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不要失望不要畏懼</a:t>
            </a:r>
            <a:r>
              <a:rPr 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一心常常祈禱主</a:t>
            </a:r>
            <a:r>
              <a:rPr lang="en-US" dirty="0" smtClean="0"/>
              <a:t/>
            </a:r>
            <a:br>
              <a:rPr lang="en-US" dirty="0" smtClean="0"/>
            </a:br>
            <a:endParaRPr lang="zh-TW" altLang="zh-TW" b="1" kern="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8984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692696"/>
            <a:ext cx="9144000" cy="3600400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有何朋友慈惠忠信 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分我憂傷善憐憫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只有耶穌體恤萬事 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應該常常祈禱主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zh-TW" sz="5400" kern="1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634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653136"/>
          </a:xfrm>
        </p:spPr>
        <p:txBody>
          <a:bodyPr/>
          <a:lstStyle/>
          <a:p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有時軟弱背負重擔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心懷困苦和憂慮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幸有耶穌可靠如山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應該常常祈禱主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zh-TW" sz="5400" kern="1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2797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144000" cy="3672408"/>
          </a:xfrm>
        </p:spPr>
        <p:txBody>
          <a:bodyPr/>
          <a:lstStyle/>
          <a:p>
            <a:r>
              <a:rPr lang="en-US" altLang="zh-TW" sz="5400" b="1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世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上朋友欺侮離棄 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耶穌安慰又扶持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主替我處一切境遇 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務要常常祈禱主  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144000" cy="4536504"/>
          </a:xfrm>
        </p:spPr>
        <p:txBody>
          <a:bodyPr/>
          <a:lstStyle/>
          <a:p>
            <a:pPr lvl="0"/>
            <a:r>
              <a:rPr lang="en-US" altLang="zh-TW" sz="5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sz="5400" b="1" dirty="0" smtClean="0">
                <a:solidFill>
                  <a:srgbClr val="FFFF00"/>
                </a:solidFill>
              </a:rPr>
              <a:t> </a:t>
            </a:r>
            <a:r>
              <a:rPr lang="en-US" sz="3800" b="1" u="sng" dirty="0" smtClean="0">
                <a:solidFill>
                  <a:srgbClr val="FFFF00"/>
                </a:solidFill>
              </a:rPr>
              <a:t>What a friend we have in Jesus </a:t>
            </a:r>
            <a:r>
              <a:rPr lang="en-US" sz="5400" b="1" dirty="0" smtClean="0">
                <a:solidFill>
                  <a:srgbClr val="FFFF00"/>
                </a:solidFill>
              </a:rPr>
              <a:t/>
            </a:r>
            <a:br>
              <a:rPr lang="en-US" sz="5400" b="1" dirty="0" smtClean="0">
                <a:solidFill>
                  <a:srgbClr val="FFFF00"/>
                </a:solidFill>
              </a:rPr>
            </a:br>
            <a:r>
              <a:rPr lang="en-US" sz="5400" b="1" dirty="0" smtClean="0">
                <a:solidFill>
                  <a:srgbClr val="FFFF00"/>
                </a:solidFill>
              </a:rPr>
              <a:t>1. </a:t>
            </a:r>
            <a:r>
              <a:rPr lang="en-US" b="1" dirty="0" smtClean="0">
                <a:solidFill>
                  <a:srgbClr val="FFFF00"/>
                </a:solidFill>
              </a:rPr>
              <a:t>What </a:t>
            </a:r>
            <a:r>
              <a:rPr lang="en-US" b="1" dirty="0" smtClean="0">
                <a:solidFill>
                  <a:srgbClr val="FFFF00"/>
                </a:solidFill>
              </a:rPr>
              <a:t>a friend we have in Jesus,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All our sins and </a:t>
            </a:r>
            <a:r>
              <a:rPr lang="en-US" b="1" dirty="0" err="1" smtClean="0">
                <a:solidFill>
                  <a:srgbClr val="FFFF00"/>
                </a:solidFill>
              </a:rPr>
              <a:t>griefs</a:t>
            </a:r>
            <a:r>
              <a:rPr lang="en-US" b="1" dirty="0" smtClean="0">
                <a:solidFill>
                  <a:srgbClr val="FFFF00"/>
                </a:solidFill>
              </a:rPr>
              <a:t> to bear!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What a privilege to carry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Everything to God in prayer!</a:t>
            </a:r>
            <a:r>
              <a:rPr lang="en-US" sz="5400" dirty="0" smtClean="0">
                <a:solidFill>
                  <a:srgbClr val="FFFF00"/>
                </a:solidFill>
              </a:rPr>
              <a:t/>
            </a:r>
            <a:br>
              <a:rPr lang="en-US" sz="5400" dirty="0" smtClean="0">
                <a:solidFill>
                  <a:srgbClr val="FFFF00"/>
                </a:solidFill>
              </a:rPr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144000" cy="3672408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FFFF00"/>
                </a:solidFill>
              </a:rPr>
              <a:t>Oh</a:t>
            </a:r>
            <a:r>
              <a:rPr lang="en-US" b="1" dirty="0" smtClean="0">
                <a:solidFill>
                  <a:srgbClr val="FFFF00"/>
                </a:solidFill>
              </a:rPr>
              <a:t>, what peace we often forfeit,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Oh, what needless pain we bear,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All because we do not carry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Everything to God in prayer!</a:t>
            </a:r>
            <a:br>
              <a:rPr lang="en-US" b="1" dirty="0" smtClean="0">
                <a:solidFill>
                  <a:srgbClr val="FFFF00"/>
                </a:solidFill>
              </a:rPr>
            </a:br>
            <a:endParaRPr lang="zh-TW" altLang="en-US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144000" cy="4824536"/>
          </a:xfrm>
        </p:spPr>
        <p:txBody>
          <a:bodyPr/>
          <a:lstStyle/>
          <a:p>
            <a:pPr lvl="0"/>
            <a: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2. Have </a:t>
            </a:r>
            <a:r>
              <a:rPr lang="en-US" b="1" dirty="0" smtClean="0">
                <a:solidFill>
                  <a:srgbClr val="FFFF00"/>
                </a:solidFill>
              </a:rPr>
              <a:t>we trials and temptations?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Is there trouble anywhere?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We should never be discouraged—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Take it to the Lord in prayer.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">
      <a:dk1>
        <a:srgbClr val="000000"/>
      </a:dk1>
      <a:lt1>
        <a:srgbClr val="0033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D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69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佈景主題</vt:lpstr>
      <vt:lpstr>預設簡報設計</vt:lpstr>
      <vt:lpstr>聖歌233首／何等恩友              1.豈有朋友能像耶穌  擔我罪愆和苦楚  世上何事最有益處  就是常常祈禱主 </vt:lpstr>
      <vt:lpstr>你我時常失去安慰  忙碌世情受連累  都是為著俗事罣慮  不肯常常祈禱主 </vt:lpstr>
      <vt:lpstr>2.雖然遇著患難痛苦  試煉迷惑無量數  不要失望不要畏懼  一心常常祈禱主 </vt:lpstr>
      <vt:lpstr>有何朋友慈惠忠信  分我憂傷善憐憫  只有耶穌體恤萬事  應該常常祈禱主 </vt:lpstr>
      <vt:lpstr>3.有時軟弱背負重擔  心懷困苦和憂慮  幸有耶穌可靠如山  應該常常祈禱主  </vt:lpstr>
      <vt:lpstr> 世上朋友欺侮離棄  耶穌安慰又扶持  主替我處一切境遇  務要常常祈禱主    </vt:lpstr>
      <vt:lpstr>  What a friend we have in Jesus  1. What a friend we have in Jesus, All our sins and griefs to bear! What a privilege to carry Everything to God in prayer!  </vt:lpstr>
      <vt:lpstr>Oh, what peace we often forfeit, Oh, what needless pain we bear, All because we do not carry Everything to God in prayer! </vt:lpstr>
      <vt:lpstr>  2. Have we trials and temptations? Is there trouble anywhere? We should never be discouraged— Take it to the Lord in prayer.  </vt:lpstr>
      <vt:lpstr>Can we find a friend so faithful, Who will all our sorrows share? Jesus knows our every weakness; Take it to the Lord in prayer. </vt:lpstr>
      <vt:lpstr>  3. Are we weak and heavy-laden, Cumbered with a load of care? Precious Savior, still our refuge— Take it to the Lord in prayer. Do thy friends despise, forsake thee? </vt:lpstr>
      <vt:lpstr>Take it to the Lord in prayer! In His arms He’ll take  and shield thee, Thou wilt find a solace there.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願我的磐石被人稱頌     22.010    願我的磐石被人稱頌  願我的神被人尊崇 願我的磐石被人稱頌  願我的神被人尊崇</dc:title>
  <dc:creator>Hommie Yu</dc:creator>
  <cp:lastModifiedBy>Hommie Yu</cp:lastModifiedBy>
  <cp:revision>25</cp:revision>
  <dcterms:modified xsi:type="dcterms:W3CDTF">2013-12-28T00:39:39Z</dcterms:modified>
</cp:coreProperties>
</file>