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1041" r:id="rId2"/>
    <p:sldId id="1042" r:id="rId3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FF99"/>
    <a:srgbClr val="FFFF00"/>
    <a:srgbClr val="6B4C0D"/>
    <a:srgbClr val="996600"/>
    <a:srgbClr val="333300"/>
    <a:srgbClr val="666633"/>
    <a:srgbClr val="808000"/>
    <a:srgbClr val="66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7" autoAdjust="0"/>
    <p:restoredTop sz="86387" autoAdjust="0"/>
  </p:normalViewPr>
  <p:slideViewPr>
    <p:cSldViewPr>
      <p:cViewPr varScale="1">
        <p:scale>
          <a:sx n="68" d="100"/>
          <a:sy n="68" d="100"/>
        </p:scale>
        <p:origin x="-1018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054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004"/>
    </p:cViewPr>
  </p:sorterViewPr>
  <p:notesViewPr>
    <p:cSldViewPr>
      <p:cViewPr varScale="1">
        <p:scale>
          <a:sx n="59" d="100"/>
          <a:sy n="59" d="100"/>
        </p:scale>
        <p:origin x="-2508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 altLang="zh-TW"/>
              <a:t>手業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zh-TW" altLang="en-US"/>
              <a:t>固定</a:t>
            </a:r>
            <a:endParaRPr lang="en-US" altLang="zh-TW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 altLang="zh-TW"/>
              <a:t>業偉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9AE568F-4E56-485A-B46C-BFC303965A2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 altLang="zh-TW"/>
              <a:t>手業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zh-TW" altLang="en-US"/>
              <a:t>固定</a:t>
            </a:r>
            <a:endParaRPr lang="en-US" altLang="zh-TW"/>
          </a:p>
        </p:txBody>
      </p:sp>
      <p:sp>
        <p:nvSpPr>
          <p:cNvPr id="317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 altLang="zh-TW"/>
              <a:t>業偉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44B5C30-82BD-4601-B357-5D14746BBE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5"/>
          <p:cNvSpPr>
            <a:spLocks noChangeShapeType="1"/>
          </p:cNvSpPr>
          <p:nvPr userDrawn="1"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endParaRPr lang="en-US"/>
          </a:p>
        </p:txBody>
      </p:sp>
      <p:sp>
        <p:nvSpPr>
          <p:cNvPr id="5" name="Line 7"/>
          <p:cNvSpPr>
            <a:spLocks noChangeShapeType="1"/>
          </p:cNvSpPr>
          <p:nvPr userDrawn="1"/>
        </p:nvSpPr>
        <p:spPr bwMode="auto">
          <a:xfrm>
            <a:off x="0" y="5589588"/>
            <a:ext cx="9144000" cy="0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/>
          </a:ln>
        </p:spPr>
        <p:txBody>
          <a:bodyPr anchor="b"/>
          <a:lstStyle/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468313" y="5784850"/>
            <a:ext cx="8207375" cy="812800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lnSpc>
                <a:spcPct val="130000"/>
              </a:lnSpc>
              <a:defRPr/>
            </a:pPr>
            <a:r>
              <a:rPr lang="en-US" altLang="zh-TW" sz="1200" dirty="0">
                <a:solidFill>
                  <a:schemeClr val="bg1"/>
                </a:solidFill>
              </a:rPr>
              <a:t>1.</a:t>
            </a:r>
            <a:r>
              <a:rPr lang="zh-TW" altLang="zh-TW" sz="1200" dirty="0">
                <a:solidFill>
                  <a:schemeClr val="bg1"/>
                </a:solidFill>
                <a:hlinkClick r:id="rId2" action="ppaction://hlinksldjump"/>
              </a:rPr>
              <a:t>讓讚美飛揚</a:t>
            </a:r>
            <a:r>
              <a:rPr lang="zh-TW" altLang="en-US" sz="1200" dirty="0">
                <a:solidFill>
                  <a:schemeClr val="bg1"/>
                </a:solidFill>
              </a:rPr>
              <a:t>  </a:t>
            </a:r>
            <a:r>
              <a:rPr lang="en-US" altLang="zh-TW" sz="1200" dirty="0">
                <a:solidFill>
                  <a:schemeClr val="bg1"/>
                </a:solidFill>
              </a:rPr>
              <a:t>2.</a:t>
            </a:r>
            <a:r>
              <a:rPr lang="zh-TW" altLang="zh-TW" sz="1200" dirty="0">
                <a:solidFill>
                  <a:schemeClr val="bg1"/>
                </a:solidFill>
                <a:hlinkClick r:id="" action="ppaction://noaction"/>
              </a:rPr>
              <a:t>耶和華祝福滿滿</a:t>
            </a:r>
            <a:r>
              <a:rPr lang="zh-TW" altLang="en-US" sz="1200" dirty="0">
                <a:solidFill>
                  <a:schemeClr val="bg1"/>
                </a:solidFill>
              </a:rPr>
              <a:t>  </a:t>
            </a:r>
            <a:r>
              <a:rPr lang="en-US" altLang="zh-TW" sz="1200" dirty="0">
                <a:solidFill>
                  <a:schemeClr val="bg1"/>
                </a:solidFill>
              </a:rPr>
              <a:t>3.</a:t>
            </a:r>
            <a:r>
              <a:rPr lang="zh-TW" altLang="zh-TW" sz="1200" dirty="0">
                <a:solidFill>
                  <a:schemeClr val="bg1"/>
                </a:solidFill>
                <a:hlinkClick r:id="" action="ppaction://noaction"/>
              </a:rPr>
              <a:t>甦醒</a:t>
            </a:r>
            <a:r>
              <a:rPr lang="zh-TW" altLang="en-US" sz="1200" dirty="0">
                <a:solidFill>
                  <a:schemeClr val="bg1"/>
                </a:solidFill>
              </a:rPr>
              <a:t>  </a:t>
            </a:r>
            <a:r>
              <a:rPr lang="en-US" altLang="zh-TW" sz="1200" dirty="0">
                <a:solidFill>
                  <a:schemeClr val="bg1"/>
                </a:solidFill>
              </a:rPr>
              <a:t>4.</a:t>
            </a:r>
            <a:r>
              <a:rPr lang="zh-TW" altLang="en-US" sz="1200" dirty="0">
                <a:solidFill>
                  <a:schemeClr val="bg1"/>
                </a:solidFill>
                <a:hlinkClick r:id="rId2" action="ppaction://hlinksldjump"/>
              </a:rPr>
              <a:t>彩虹下的約定</a:t>
            </a:r>
            <a:r>
              <a:rPr lang="zh-TW" altLang="en-US" sz="1200" dirty="0">
                <a:solidFill>
                  <a:schemeClr val="bg1"/>
                </a:solidFill>
              </a:rPr>
              <a:t>  </a:t>
            </a:r>
            <a:r>
              <a:rPr lang="en-US" altLang="zh-TW" sz="1200" dirty="0">
                <a:solidFill>
                  <a:schemeClr val="bg1"/>
                </a:solidFill>
              </a:rPr>
              <a:t>5.</a:t>
            </a:r>
            <a:r>
              <a:rPr lang="zh-TW" altLang="en-US" sz="1200" dirty="0">
                <a:solidFill>
                  <a:schemeClr val="bg1"/>
                </a:solidFill>
                <a:hlinkClick r:id="" action="ppaction://noaction"/>
              </a:rPr>
              <a:t>全新的你</a:t>
            </a:r>
            <a:r>
              <a:rPr lang="zh-TW" altLang="en-US" sz="1200" dirty="0">
                <a:solidFill>
                  <a:schemeClr val="bg1"/>
                </a:solidFill>
              </a:rPr>
              <a:t>  </a:t>
            </a:r>
            <a:r>
              <a:rPr lang="en-US" altLang="zh-TW" sz="1200" dirty="0">
                <a:solidFill>
                  <a:schemeClr val="bg1"/>
                </a:solidFill>
              </a:rPr>
              <a:t>6.</a:t>
            </a:r>
            <a:r>
              <a:rPr lang="zh-TW" altLang="en-US" sz="1200" dirty="0">
                <a:solidFill>
                  <a:schemeClr val="bg1"/>
                </a:solidFill>
                <a:hlinkClick r:id="" action="ppaction://noaction"/>
              </a:rPr>
              <a:t>全能的創造主</a:t>
            </a:r>
            <a:r>
              <a:rPr lang="zh-TW" altLang="en-US" sz="1200" dirty="0">
                <a:solidFill>
                  <a:schemeClr val="bg1"/>
                </a:solidFill>
              </a:rPr>
              <a:t>  </a:t>
            </a:r>
            <a:r>
              <a:rPr lang="en-US" altLang="zh-TW" sz="1200" dirty="0">
                <a:solidFill>
                  <a:schemeClr val="bg1"/>
                </a:solidFill>
              </a:rPr>
              <a:t>7.</a:t>
            </a:r>
            <a:r>
              <a:rPr lang="zh-TW" altLang="en-US" sz="1200" dirty="0">
                <a:solidFill>
                  <a:schemeClr val="bg1"/>
                </a:solidFill>
                <a:hlinkClick r:id="" action="ppaction://noaction"/>
              </a:rPr>
              <a:t>展開清晨的翅膀</a:t>
            </a:r>
            <a:r>
              <a:rPr lang="zh-TW" altLang="en-US" sz="1200" dirty="0">
                <a:solidFill>
                  <a:schemeClr val="bg1"/>
                </a:solidFill>
              </a:rPr>
              <a:t>  </a:t>
            </a:r>
            <a:r>
              <a:rPr lang="en-US" altLang="zh-TW" sz="1200" dirty="0">
                <a:solidFill>
                  <a:schemeClr val="bg1"/>
                </a:solidFill>
              </a:rPr>
              <a:t>8.</a:t>
            </a:r>
            <a:r>
              <a:rPr lang="zh-TW" altLang="en-US" sz="1200" dirty="0">
                <a:solidFill>
                  <a:schemeClr val="bg1"/>
                </a:solidFill>
                <a:hlinkClick r:id="" action="ppaction://noaction"/>
              </a:rPr>
              <a:t>讓愛走動</a:t>
            </a:r>
            <a:endParaRPr lang="zh-TW" altLang="en-US" sz="1200" dirty="0">
              <a:solidFill>
                <a:schemeClr val="bg1"/>
              </a:solidFill>
            </a:endParaRPr>
          </a:p>
          <a:p>
            <a:pPr eaLnBrk="0" hangingPunct="0">
              <a:lnSpc>
                <a:spcPct val="130000"/>
              </a:lnSpc>
              <a:defRPr/>
            </a:pPr>
            <a:r>
              <a:rPr lang="en-US" altLang="zh-TW" sz="1200" dirty="0">
                <a:solidFill>
                  <a:schemeClr val="bg1"/>
                </a:solidFill>
              </a:rPr>
              <a:t>9.</a:t>
            </a:r>
            <a:r>
              <a:rPr lang="zh-TW" altLang="en-US" sz="1200" dirty="0">
                <a:solidFill>
                  <a:schemeClr val="bg1"/>
                </a:solidFill>
                <a:hlinkClick r:id="" action="ppaction://noaction"/>
              </a:rPr>
              <a:t>深觸我心</a:t>
            </a:r>
            <a:r>
              <a:rPr lang="zh-TW" altLang="en-US" sz="1200" dirty="0">
                <a:solidFill>
                  <a:schemeClr val="bg1"/>
                </a:solidFill>
              </a:rPr>
              <a:t>  </a:t>
            </a:r>
            <a:r>
              <a:rPr lang="en-US" altLang="zh-TW" sz="1200" dirty="0">
                <a:solidFill>
                  <a:schemeClr val="bg1"/>
                </a:solidFill>
              </a:rPr>
              <a:t>10.</a:t>
            </a:r>
            <a:r>
              <a:rPr lang="zh-TW" altLang="en-US" sz="1200" dirty="0">
                <a:solidFill>
                  <a:schemeClr val="bg1"/>
                </a:solidFill>
                <a:hlinkClick r:id="" action="ppaction://noaction"/>
              </a:rPr>
              <a:t>單單只為祢</a:t>
            </a:r>
            <a:r>
              <a:rPr lang="zh-TW" altLang="en-US" sz="1200" dirty="0">
                <a:solidFill>
                  <a:schemeClr val="bg1"/>
                </a:solidFill>
              </a:rPr>
              <a:t>  </a:t>
            </a:r>
            <a:r>
              <a:rPr lang="en-US" altLang="zh-TW" sz="1200" dirty="0">
                <a:solidFill>
                  <a:schemeClr val="bg1"/>
                </a:solidFill>
              </a:rPr>
              <a:t>11.</a:t>
            </a:r>
            <a:r>
              <a:rPr lang="zh-TW" altLang="en-US" sz="1200" dirty="0">
                <a:solidFill>
                  <a:schemeClr val="bg1"/>
                </a:solidFill>
                <a:hlinkClick r:id="" action="ppaction://noaction"/>
              </a:rPr>
              <a:t>寶貴十架</a:t>
            </a:r>
            <a:r>
              <a:rPr lang="zh-TW" altLang="en-US" sz="1200" dirty="0">
                <a:solidFill>
                  <a:schemeClr val="bg1"/>
                </a:solidFill>
              </a:rPr>
              <a:t>  </a:t>
            </a:r>
            <a:r>
              <a:rPr lang="en-US" altLang="zh-TW" sz="1200" dirty="0">
                <a:solidFill>
                  <a:schemeClr val="bg1"/>
                </a:solidFill>
              </a:rPr>
              <a:t>12.</a:t>
            </a:r>
            <a:r>
              <a:rPr lang="zh-TW" altLang="en-US" sz="1200" dirty="0">
                <a:solidFill>
                  <a:schemeClr val="bg1"/>
                </a:solidFill>
                <a:hlinkClick r:id="" action="ppaction://noaction"/>
              </a:rPr>
              <a:t>最珍貴的角落</a:t>
            </a:r>
            <a:r>
              <a:rPr lang="zh-TW" altLang="en-US" sz="1200" dirty="0">
                <a:solidFill>
                  <a:schemeClr val="bg1"/>
                </a:solidFill>
              </a:rPr>
              <a:t>  </a:t>
            </a:r>
            <a:r>
              <a:rPr lang="en-US" altLang="zh-TW" sz="1200" dirty="0">
                <a:solidFill>
                  <a:schemeClr val="bg1"/>
                </a:solidFill>
              </a:rPr>
              <a:t>13.</a:t>
            </a:r>
            <a:r>
              <a:rPr lang="zh-TW" altLang="en-US" sz="1200" dirty="0">
                <a:solidFill>
                  <a:schemeClr val="bg1"/>
                </a:solidFill>
                <a:hlinkClick r:id="" action="ppaction://noaction"/>
              </a:rPr>
              <a:t>永遠尊貴</a:t>
            </a:r>
            <a:r>
              <a:rPr lang="zh-TW" altLang="en-US" sz="1200" dirty="0">
                <a:solidFill>
                  <a:schemeClr val="bg1"/>
                </a:solidFill>
              </a:rPr>
              <a:t>  </a:t>
            </a:r>
            <a:r>
              <a:rPr lang="en-US" altLang="zh-TW" sz="1200" dirty="0">
                <a:solidFill>
                  <a:schemeClr val="bg1"/>
                </a:solidFill>
              </a:rPr>
              <a:t>14.</a:t>
            </a:r>
            <a:r>
              <a:rPr lang="zh-TW" altLang="en-US" sz="1200" dirty="0">
                <a:solidFill>
                  <a:schemeClr val="bg1"/>
                </a:solidFill>
                <a:hlinkClick r:id="" action="ppaction://noaction"/>
              </a:rPr>
              <a:t>沙漠中的讚美</a:t>
            </a:r>
            <a:r>
              <a:rPr lang="zh-TW" altLang="en-US" sz="1200" dirty="0">
                <a:solidFill>
                  <a:schemeClr val="bg1"/>
                </a:solidFill>
              </a:rPr>
              <a:t>  </a:t>
            </a:r>
            <a:r>
              <a:rPr lang="en-US" altLang="zh-TW" sz="1200" dirty="0">
                <a:solidFill>
                  <a:schemeClr val="bg1"/>
                </a:solidFill>
              </a:rPr>
              <a:t>15. </a:t>
            </a:r>
            <a:r>
              <a:rPr lang="en-US" altLang="en-US" sz="1200" dirty="0" err="1">
                <a:solidFill>
                  <a:schemeClr val="bg1"/>
                </a:solidFill>
              </a:rPr>
              <a:t>似乎在天堂</a:t>
            </a:r>
            <a:endParaRPr lang="en-US" altLang="en-US" sz="1200" dirty="0">
              <a:solidFill>
                <a:schemeClr val="bg1"/>
              </a:solidFill>
            </a:endParaRPr>
          </a:p>
          <a:p>
            <a:pPr eaLnBrk="0" hangingPunct="0">
              <a:lnSpc>
                <a:spcPct val="130000"/>
              </a:lnSpc>
              <a:defRPr/>
            </a:pPr>
            <a:r>
              <a:rPr lang="en-US" altLang="zh-TW" sz="1200" dirty="0">
                <a:solidFill>
                  <a:schemeClr val="bg1"/>
                </a:solidFill>
              </a:rPr>
              <a:t>16. </a:t>
            </a:r>
            <a:r>
              <a:rPr lang="en-US" altLang="en-US" sz="1200" dirty="0" err="1">
                <a:solidFill>
                  <a:schemeClr val="bg1"/>
                </a:solidFill>
              </a:rPr>
              <a:t>不要放弃</a:t>
            </a:r>
            <a:endParaRPr lang="zh-TW" altLang="en-US" sz="1200" dirty="0">
              <a:solidFill>
                <a:schemeClr val="bg1"/>
              </a:solidFill>
            </a:endParaRPr>
          </a:p>
        </p:txBody>
      </p:sp>
      <p:sp>
        <p:nvSpPr>
          <p:cNvPr id="7" name="AutoShape 39">
            <a:hlinkClick r:id="" action="ppaction://hlinkshowjump?jump=firstslide" highlightClick="1"/>
          </p:cNvPr>
          <p:cNvSpPr>
            <a:spLocks noChangeArrowheads="1"/>
          </p:cNvSpPr>
          <p:nvPr userDrawn="1"/>
        </p:nvSpPr>
        <p:spPr bwMode="auto">
          <a:xfrm>
            <a:off x="8748713" y="5661025"/>
            <a:ext cx="395287" cy="1196975"/>
          </a:xfrm>
          <a:prstGeom prst="actionButtonBlank">
            <a:avLst/>
          </a:prstGeom>
          <a:solidFill>
            <a:srgbClr val="0000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>
              <a:defRPr/>
            </a:pPr>
            <a:r>
              <a:rPr lang="zh-TW" altLang="en-US">
                <a:solidFill>
                  <a:srgbClr val="FFFF00"/>
                </a:solidFill>
              </a:rPr>
              <a:t>回首頁</a:t>
            </a:r>
          </a:p>
        </p:txBody>
      </p:sp>
      <p:sp>
        <p:nvSpPr>
          <p:cNvPr id="130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69215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30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692150"/>
            <a:ext cx="8207375" cy="4946650"/>
          </a:xfrm>
        </p:spPr>
        <p:txBody>
          <a:bodyPr/>
          <a:lstStyle>
            <a:lvl1pPr marL="0" indent="0"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5EC24E29-E61A-4661-8DCE-F6BF5FEAE23D}" type="slidenum">
              <a:rPr lang="en-US" altLang="zh-TW"/>
              <a:pPr>
                <a:defRPr/>
              </a:pPr>
              <a:t>‹#›</a:t>
            </a:fld>
            <a:r>
              <a:rPr lang="en-US" altLang="zh-TW" dirty="0"/>
              <a:t>Menu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4E6F3-1F69-40F1-84EE-42A8E883847A}" type="slidenum">
              <a:rPr lang="en-US" altLang="zh-TW"/>
              <a:pPr>
                <a:defRPr/>
              </a:pPr>
              <a:t>‹#›</a:t>
            </a:fld>
            <a:r>
              <a:rPr lang="en-US" altLang="zh-TW"/>
              <a:t>Menu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580BA-5110-4DC9-8BA0-9B8691F829B4}" type="slidenum">
              <a:rPr lang="en-US" altLang="zh-TW"/>
              <a:pPr>
                <a:defRPr/>
              </a:pPr>
              <a:t>‹#›</a:t>
            </a:fld>
            <a:r>
              <a:rPr lang="en-US" altLang="zh-TW"/>
              <a:t>Menu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0C324-72B9-409F-A29E-98DBE4F75C3A}" type="slidenum">
              <a:rPr lang="en-US" altLang="zh-TW"/>
              <a:pPr>
                <a:defRPr/>
              </a:pPr>
              <a:t>‹#›</a:t>
            </a:fld>
            <a:r>
              <a:rPr lang="en-US" altLang="zh-TW"/>
              <a:t>Menu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9AD1E-B46D-4C2C-B3E0-157160F91096}" type="slidenum">
              <a:rPr lang="en-US" altLang="zh-TW"/>
              <a:pPr>
                <a:defRPr/>
              </a:pPr>
              <a:t>‹#›</a:t>
            </a:fld>
            <a:r>
              <a:rPr lang="en-US" altLang="zh-TW"/>
              <a:t>Menu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685800"/>
            <a:ext cx="4038600" cy="5440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85800"/>
            <a:ext cx="4038600" cy="5440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04DD4-5695-4090-B2C0-0FF5BFA989D2}" type="slidenum">
              <a:rPr lang="en-US" altLang="zh-TW"/>
              <a:pPr>
                <a:defRPr/>
              </a:pPr>
              <a:t>‹#›</a:t>
            </a:fld>
            <a:r>
              <a:rPr lang="en-US" altLang="zh-TW"/>
              <a:t>Menu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1AB3F-24AA-44FF-9204-7FC84DC5D4DC}" type="slidenum">
              <a:rPr lang="en-US" altLang="zh-TW"/>
              <a:pPr>
                <a:defRPr/>
              </a:pPr>
              <a:t>‹#›</a:t>
            </a:fld>
            <a:r>
              <a:rPr lang="en-US" altLang="zh-TW"/>
              <a:t>Menu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3B1C6-1758-483C-AD22-F3EF30AD1855}" type="slidenum">
              <a:rPr lang="en-US" altLang="zh-TW"/>
              <a:pPr>
                <a:defRPr/>
              </a:pPr>
              <a:t>‹#›</a:t>
            </a:fld>
            <a:r>
              <a:rPr lang="en-US" altLang="zh-TW"/>
              <a:t>Menu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8CB48-008A-4E9B-9B27-04F05212AA1F}" type="slidenum">
              <a:rPr lang="en-US" altLang="zh-TW"/>
              <a:pPr>
                <a:defRPr/>
              </a:pPr>
              <a:t>‹#›</a:t>
            </a:fld>
            <a:r>
              <a:rPr lang="en-US" altLang="zh-TW"/>
              <a:t>Menu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CC511-9998-44DB-A7E7-D4922EF0593A}" type="slidenum">
              <a:rPr lang="en-US" altLang="zh-TW"/>
              <a:pPr>
                <a:defRPr/>
              </a:pPr>
              <a:t>‹#›</a:t>
            </a:fld>
            <a:r>
              <a:rPr lang="en-US" altLang="zh-TW"/>
              <a:t>Menu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4E9CD-FD3A-40F8-8A50-05AF46248E79}" type="slidenum">
              <a:rPr lang="en-US" altLang="zh-TW"/>
              <a:pPr>
                <a:defRPr/>
              </a:pPr>
              <a:t>‹#›</a:t>
            </a:fld>
            <a:r>
              <a:rPr lang="en-US" altLang="zh-TW"/>
              <a:t>Menu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" Target="../slides/slide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692150"/>
            <a:ext cx="822960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524625"/>
            <a:ext cx="23749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6600"/>
                </a:solidFill>
                <a:latin typeface="華康中黑體" pitchFamily="49" charset="-120"/>
                <a:ea typeface="華康中黑體" pitchFamily="49" charset="-12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1C2BBF89-34A9-4C32-923D-560C45BD670E}" type="slidenum">
              <a:rPr lang="en-US" altLang="zh-TW"/>
              <a:pPr>
                <a:defRPr/>
              </a:pPr>
              <a:t>‹#›</a:t>
            </a:fld>
            <a:r>
              <a:rPr lang="en-US" altLang="zh-TW" dirty="0"/>
              <a:t>Menu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8675688" y="-228600"/>
            <a:ext cx="71437" cy="1752600"/>
          </a:xfrm>
          <a:prstGeom prst="rect">
            <a:avLst/>
          </a:prstGeom>
          <a:gradFill rotWithShape="1">
            <a:gsLst>
              <a:gs pos="0">
                <a:srgbClr val="336699"/>
              </a:gs>
              <a:gs pos="50000">
                <a:srgbClr val="99CCFF"/>
              </a:gs>
              <a:gs pos="100000">
                <a:srgbClr val="33669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 sz="1800"/>
          </a:p>
        </p:txBody>
      </p:sp>
      <p:pic>
        <p:nvPicPr>
          <p:cNvPr id="1302537" name="Picture 9" descr="logo_church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275" y="71438"/>
            <a:ext cx="4984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</p:pic>
      <p:sp>
        <p:nvSpPr>
          <p:cNvPr id="4106" name="AutoShape 10"/>
          <p:cNvSpPr>
            <a:spLocks noChangeArrowheads="1"/>
          </p:cNvSpPr>
          <p:nvPr/>
        </p:nvSpPr>
        <p:spPr bwMode="auto">
          <a:xfrm>
            <a:off x="8001000" y="609600"/>
            <a:ext cx="1420813" cy="71438"/>
          </a:xfrm>
          <a:prstGeom prst="flowChartProcess">
            <a:avLst/>
          </a:prstGeom>
          <a:gradFill rotWithShape="1">
            <a:gsLst>
              <a:gs pos="0">
                <a:schemeClr val="tx2"/>
              </a:gs>
              <a:gs pos="50000">
                <a:srgbClr val="99CCF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 sz="1800"/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8675688" y="1524000"/>
            <a:ext cx="71437" cy="4038600"/>
          </a:xfrm>
          <a:prstGeom prst="rect">
            <a:avLst/>
          </a:prstGeom>
          <a:gradFill rotWithShape="1">
            <a:gsLst>
              <a:gs pos="0">
                <a:srgbClr val="336699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 sz="1800"/>
          </a:p>
        </p:txBody>
      </p:sp>
      <p:pic>
        <p:nvPicPr>
          <p:cNvPr id="1034" name="Picture 12" descr="star"/>
          <p:cNvPicPr>
            <a:picLocks noChangeAspect="1" noChangeArrowheads="1" noCrop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00075" y="914400"/>
            <a:ext cx="3905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02545" name="Line 17"/>
          <p:cNvSpPr>
            <a:spLocks noChangeShapeType="1"/>
          </p:cNvSpPr>
          <p:nvPr userDrawn="1"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15875">
            <a:solidFill>
              <a:srgbClr val="6B4C0D"/>
            </a:solidFill>
            <a:round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endParaRPr lang="en-US" dirty="0"/>
          </a:p>
        </p:txBody>
      </p:sp>
      <p:sp>
        <p:nvSpPr>
          <p:cNvPr id="1063" name="AutoShape 39">
            <a:hlinkClick r:id="" action="ppaction://hlinkshowjump?jump=firstslide" highlightClick="1"/>
          </p:cNvPr>
          <p:cNvSpPr>
            <a:spLocks noChangeArrowheads="1"/>
          </p:cNvSpPr>
          <p:nvPr userDrawn="1"/>
        </p:nvSpPr>
        <p:spPr bwMode="auto">
          <a:xfrm>
            <a:off x="8748713" y="5661025"/>
            <a:ext cx="395287" cy="1196975"/>
          </a:xfrm>
          <a:prstGeom prst="actionButtonBlank">
            <a:avLst/>
          </a:prstGeom>
          <a:solidFill>
            <a:srgbClr val="0000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>
              <a:defRPr/>
            </a:pPr>
            <a:r>
              <a:rPr lang="zh-TW" altLang="en-US">
                <a:solidFill>
                  <a:srgbClr val="FFFF00"/>
                </a:solidFill>
              </a:rPr>
              <a:t>回首頁</a:t>
            </a:r>
          </a:p>
        </p:txBody>
      </p:sp>
      <p:sp>
        <p:nvSpPr>
          <p:cNvPr id="1065" name="Rectangle 41"/>
          <p:cNvSpPr>
            <a:spLocks noChangeArrowheads="1"/>
          </p:cNvSpPr>
          <p:nvPr userDrawn="1"/>
        </p:nvSpPr>
        <p:spPr bwMode="auto">
          <a:xfrm>
            <a:off x="468313" y="5784850"/>
            <a:ext cx="8207375" cy="812800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lnSpc>
                <a:spcPct val="130000"/>
              </a:lnSpc>
              <a:defRPr/>
            </a:pPr>
            <a:r>
              <a:rPr lang="en-US" altLang="zh-TW" sz="1200" dirty="0">
                <a:solidFill>
                  <a:schemeClr val="bg1"/>
                </a:solidFill>
              </a:rPr>
              <a:t>1.</a:t>
            </a:r>
            <a:r>
              <a:rPr lang="zh-TW" altLang="zh-TW" sz="1200" dirty="0">
                <a:solidFill>
                  <a:schemeClr val="bg1"/>
                </a:solidFill>
                <a:hlinkClick r:id="rId16" action="ppaction://hlinksldjump"/>
              </a:rPr>
              <a:t>讓讚美飛揚</a:t>
            </a:r>
            <a:r>
              <a:rPr lang="zh-TW" altLang="en-US" sz="1200" dirty="0">
                <a:solidFill>
                  <a:schemeClr val="bg1"/>
                </a:solidFill>
              </a:rPr>
              <a:t>  </a:t>
            </a:r>
            <a:r>
              <a:rPr lang="en-US" altLang="zh-TW" sz="1200" dirty="0">
                <a:solidFill>
                  <a:schemeClr val="bg1"/>
                </a:solidFill>
              </a:rPr>
              <a:t>2.</a:t>
            </a:r>
            <a:r>
              <a:rPr lang="zh-TW" altLang="zh-TW" sz="1200" dirty="0">
                <a:solidFill>
                  <a:schemeClr val="bg1"/>
                </a:solidFill>
                <a:hlinkClick r:id="" action="ppaction://noaction"/>
              </a:rPr>
              <a:t>耶和華祝福滿滿</a:t>
            </a:r>
            <a:r>
              <a:rPr lang="zh-TW" altLang="en-US" sz="1200" dirty="0">
                <a:solidFill>
                  <a:schemeClr val="bg1"/>
                </a:solidFill>
              </a:rPr>
              <a:t>  </a:t>
            </a:r>
            <a:r>
              <a:rPr lang="en-US" altLang="zh-TW" sz="1200" dirty="0">
                <a:solidFill>
                  <a:schemeClr val="bg1"/>
                </a:solidFill>
              </a:rPr>
              <a:t>3.</a:t>
            </a:r>
            <a:r>
              <a:rPr lang="zh-TW" altLang="zh-TW" sz="1200" dirty="0">
                <a:solidFill>
                  <a:schemeClr val="bg1"/>
                </a:solidFill>
                <a:hlinkClick r:id="" action="ppaction://noaction"/>
              </a:rPr>
              <a:t>甦醒</a:t>
            </a:r>
            <a:r>
              <a:rPr lang="zh-TW" altLang="en-US" sz="1200" dirty="0">
                <a:solidFill>
                  <a:schemeClr val="bg1"/>
                </a:solidFill>
              </a:rPr>
              <a:t>  </a:t>
            </a:r>
            <a:r>
              <a:rPr lang="en-US" altLang="zh-TW" sz="1200" dirty="0">
                <a:solidFill>
                  <a:schemeClr val="bg1"/>
                </a:solidFill>
              </a:rPr>
              <a:t>4.</a:t>
            </a:r>
            <a:r>
              <a:rPr lang="zh-TW" altLang="en-US" sz="1200" dirty="0">
                <a:solidFill>
                  <a:schemeClr val="bg1"/>
                </a:solidFill>
                <a:hlinkClick r:id="rId16" action="ppaction://hlinksldjump"/>
              </a:rPr>
              <a:t>彩虹下的約定</a:t>
            </a:r>
            <a:r>
              <a:rPr lang="zh-TW" altLang="en-US" sz="1200" dirty="0">
                <a:solidFill>
                  <a:schemeClr val="bg1"/>
                </a:solidFill>
              </a:rPr>
              <a:t>  </a:t>
            </a:r>
            <a:r>
              <a:rPr lang="en-US" altLang="zh-TW" sz="1200" dirty="0">
                <a:solidFill>
                  <a:schemeClr val="bg1"/>
                </a:solidFill>
              </a:rPr>
              <a:t>5.</a:t>
            </a:r>
            <a:r>
              <a:rPr lang="zh-TW" altLang="en-US" sz="1200" dirty="0">
                <a:solidFill>
                  <a:schemeClr val="bg1"/>
                </a:solidFill>
                <a:hlinkClick r:id="" action="ppaction://noaction"/>
              </a:rPr>
              <a:t>全新的你</a:t>
            </a:r>
            <a:r>
              <a:rPr lang="zh-TW" altLang="en-US" sz="1200" dirty="0">
                <a:solidFill>
                  <a:schemeClr val="bg1"/>
                </a:solidFill>
              </a:rPr>
              <a:t>  </a:t>
            </a:r>
            <a:r>
              <a:rPr lang="en-US" altLang="zh-TW" sz="1200" dirty="0">
                <a:solidFill>
                  <a:schemeClr val="bg1"/>
                </a:solidFill>
              </a:rPr>
              <a:t>6.</a:t>
            </a:r>
            <a:r>
              <a:rPr lang="zh-TW" altLang="en-US" sz="1200" dirty="0">
                <a:solidFill>
                  <a:schemeClr val="bg1"/>
                </a:solidFill>
                <a:hlinkClick r:id="" action="ppaction://noaction"/>
              </a:rPr>
              <a:t>全能的創造主</a:t>
            </a:r>
            <a:r>
              <a:rPr lang="zh-TW" altLang="en-US" sz="1200" dirty="0">
                <a:solidFill>
                  <a:schemeClr val="bg1"/>
                </a:solidFill>
              </a:rPr>
              <a:t>  </a:t>
            </a:r>
            <a:r>
              <a:rPr lang="en-US" altLang="zh-TW" sz="1200" dirty="0">
                <a:solidFill>
                  <a:schemeClr val="bg1"/>
                </a:solidFill>
              </a:rPr>
              <a:t>7.</a:t>
            </a:r>
            <a:r>
              <a:rPr lang="zh-TW" altLang="en-US" sz="1200" dirty="0">
                <a:solidFill>
                  <a:schemeClr val="bg1"/>
                </a:solidFill>
                <a:hlinkClick r:id="" action="ppaction://noaction"/>
              </a:rPr>
              <a:t>展開清晨的翅膀</a:t>
            </a:r>
            <a:r>
              <a:rPr lang="zh-TW" altLang="en-US" sz="1200" dirty="0">
                <a:solidFill>
                  <a:schemeClr val="bg1"/>
                </a:solidFill>
              </a:rPr>
              <a:t>  </a:t>
            </a:r>
            <a:r>
              <a:rPr lang="en-US" altLang="zh-TW" sz="1200" dirty="0">
                <a:solidFill>
                  <a:schemeClr val="bg1"/>
                </a:solidFill>
              </a:rPr>
              <a:t>8.</a:t>
            </a:r>
            <a:r>
              <a:rPr lang="zh-TW" altLang="en-US" sz="1200" dirty="0">
                <a:solidFill>
                  <a:schemeClr val="bg1"/>
                </a:solidFill>
                <a:hlinkClick r:id="" action="ppaction://noaction"/>
              </a:rPr>
              <a:t>讓愛走動</a:t>
            </a:r>
            <a:endParaRPr lang="zh-TW" altLang="en-US" sz="1200" dirty="0">
              <a:solidFill>
                <a:schemeClr val="bg1"/>
              </a:solidFill>
            </a:endParaRPr>
          </a:p>
          <a:p>
            <a:pPr eaLnBrk="0" hangingPunct="0">
              <a:lnSpc>
                <a:spcPct val="130000"/>
              </a:lnSpc>
              <a:defRPr/>
            </a:pPr>
            <a:r>
              <a:rPr lang="en-US" altLang="zh-TW" sz="1200" dirty="0">
                <a:solidFill>
                  <a:schemeClr val="bg1"/>
                </a:solidFill>
              </a:rPr>
              <a:t>9.</a:t>
            </a:r>
            <a:r>
              <a:rPr lang="zh-TW" altLang="en-US" sz="1200" dirty="0">
                <a:solidFill>
                  <a:schemeClr val="bg1"/>
                </a:solidFill>
                <a:hlinkClick r:id="" action="ppaction://noaction"/>
              </a:rPr>
              <a:t>深觸我心</a:t>
            </a:r>
            <a:r>
              <a:rPr lang="zh-TW" altLang="en-US" sz="1200" dirty="0">
                <a:solidFill>
                  <a:schemeClr val="bg1"/>
                </a:solidFill>
              </a:rPr>
              <a:t>  </a:t>
            </a:r>
            <a:r>
              <a:rPr lang="en-US" altLang="zh-TW" sz="1200" dirty="0">
                <a:solidFill>
                  <a:schemeClr val="bg1"/>
                </a:solidFill>
              </a:rPr>
              <a:t>10.</a:t>
            </a:r>
            <a:r>
              <a:rPr lang="zh-TW" altLang="en-US" sz="1200" dirty="0">
                <a:solidFill>
                  <a:schemeClr val="bg1"/>
                </a:solidFill>
                <a:hlinkClick r:id="" action="ppaction://noaction"/>
              </a:rPr>
              <a:t>單單只為祢</a:t>
            </a:r>
            <a:r>
              <a:rPr lang="zh-TW" altLang="en-US" sz="1200" dirty="0">
                <a:solidFill>
                  <a:schemeClr val="bg1"/>
                </a:solidFill>
              </a:rPr>
              <a:t>  </a:t>
            </a:r>
            <a:r>
              <a:rPr lang="en-US" altLang="zh-TW" sz="1200" dirty="0">
                <a:solidFill>
                  <a:schemeClr val="bg1"/>
                </a:solidFill>
              </a:rPr>
              <a:t>11.</a:t>
            </a:r>
            <a:r>
              <a:rPr lang="zh-TW" altLang="en-US" sz="1200" dirty="0">
                <a:solidFill>
                  <a:schemeClr val="bg1"/>
                </a:solidFill>
                <a:hlinkClick r:id="" action="ppaction://noaction"/>
              </a:rPr>
              <a:t>寶貴十架</a:t>
            </a:r>
            <a:r>
              <a:rPr lang="zh-TW" altLang="en-US" sz="1200" dirty="0">
                <a:solidFill>
                  <a:schemeClr val="bg1"/>
                </a:solidFill>
              </a:rPr>
              <a:t>  </a:t>
            </a:r>
            <a:r>
              <a:rPr lang="en-US" altLang="zh-TW" sz="1200" dirty="0">
                <a:solidFill>
                  <a:schemeClr val="bg1"/>
                </a:solidFill>
              </a:rPr>
              <a:t>12.</a:t>
            </a:r>
            <a:r>
              <a:rPr lang="zh-TW" altLang="en-US" sz="1200" dirty="0">
                <a:solidFill>
                  <a:schemeClr val="bg1"/>
                </a:solidFill>
                <a:hlinkClick r:id="" action="ppaction://noaction"/>
              </a:rPr>
              <a:t>最珍貴的角落</a:t>
            </a:r>
            <a:r>
              <a:rPr lang="zh-TW" altLang="en-US" sz="1200" dirty="0">
                <a:solidFill>
                  <a:schemeClr val="bg1"/>
                </a:solidFill>
              </a:rPr>
              <a:t>  </a:t>
            </a:r>
            <a:r>
              <a:rPr lang="en-US" altLang="zh-TW" sz="1200" dirty="0">
                <a:solidFill>
                  <a:schemeClr val="bg1"/>
                </a:solidFill>
              </a:rPr>
              <a:t>13.</a:t>
            </a:r>
            <a:r>
              <a:rPr lang="zh-TW" altLang="en-US" sz="1200" dirty="0">
                <a:solidFill>
                  <a:schemeClr val="bg1"/>
                </a:solidFill>
                <a:hlinkClick r:id="" action="ppaction://noaction"/>
              </a:rPr>
              <a:t>永遠尊貴</a:t>
            </a:r>
            <a:r>
              <a:rPr lang="zh-TW" altLang="en-US" sz="1200" dirty="0">
                <a:solidFill>
                  <a:schemeClr val="bg1"/>
                </a:solidFill>
              </a:rPr>
              <a:t>  </a:t>
            </a:r>
            <a:r>
              <a:rPr lang="en-US" altLang="zh-TW" sz="1200" dirty="0">
                <a:solidFill>
                  <a:schemeClr val="bg1"/>
                </a:solidFill>
              </a:rPr>
              <a:t>14.</a:t>
            </a:r>
            <a:r>
              <a:rPr lang="zh-TW" altLang="en-US" sz="1200" dirty="0">
                <a:solidFill>
                  <a:schemeClr val="bg1"/>
                </a:solidFill>
                <a:hlinkClick r:id="" action="ppaction://noaction"/>
              </a:rPr>
              <a:t>沙漠中的讚美</a:t>
            </a:r>
            <a:r>
              <a:rPr lang="zh-TW" altLang="en-US" sz="1200" dirty="0">
                <a:solidFill>
                  <a:schemeClr val="bg1"/>
                </a:solidFill>
              </a:rPr>
              <a:t>  </a:t>
            </a:r>
            <a:r>
              <a:rPr lang="en-US" altLang="zh-TW" sz="1200" dirty="0">
                <a:solidFill>
                  <a:schemeClr val="bg1"/>
                </a:solidFill>
              </a:rPr>
              <a:t>15. </a:t>
            </a:r>
            <a:r>
              <a:rPr lang="en-US" altLang="en-US" sz="1200" dirty="0" err="1">
                <a:solidFill>
                  <a:schemeClr val="bg1"/>
                </a:solidFill>
                <a:hlinkClick r:id="" action="ppaction://noaction"/>
              </a:rPr>
              <a:t>似乎在天堂</a:t>
            </a:r>
            <a:endParaRPr lang="en-US" altLang="en-US" sz="1200" dirty="0">
              <a:solidFill>
                <a:schemeClr val="bg1"/>
              </a:solidFill>
            </a:endParaRPr>
          </a:p>
          <a:p>
            <a:pPr eaLnBrk="0" hangingPunct="0">
              <a:lnSpc>
                <a:spcPct val="130000"/>
              </a:lnSpc>
              <a:defRPr/>
            </a:pPr>
            <a:r>
              <a:rPr lang="en-US" altLang="zh-TW" sz="1200" dirty="0">
                <a:solidFill>
                  <a:schemeClr val="bg1"/>
                </a:solidFill>
              </a:rPr>
              <a:t>16. </a:t>
            </a:r>
            <a:r>
              <a:rPr lang="en-US" altLang="en-US" sz="1200" dirty="0" err="1">
                <a:solidFill>
                  <a:schemeClr val="bg1"/>
                </a:solidFill>
              </a:rPr>
              <a:t>不要放弃</a:t>
            </a:r>
            <a:endParaRPr lang="zh-TW" altLang="en-US" sz="1200" dirty="0">
              <a:solidFill>
                <a:schemeClr val="bg1"/>
              </a:solidFill>
            </a:endParaRPr>
          </a:p>
        </p:txBody>
      </p:sp>
      <p:sp>
        <p:nvSpPr>
          <p:cNvPr id="15" name="Line 7"/>
          <p:cNvSpPr>
            <a:spLocks noChangeShapeType="1"/>
          </p:cNvSpPr>
          <p:nvPr userDrawn="1"/>
        </p:nvSpPr>
        <p:spPr bwMode="auto">
          <a:xfrm>
            <a:off x="0" y="5589588"/>
            <a:ext cx="9144000" cy="0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/>
          </a:ln>
        </p:spPr>
        <p:txBody>
          <a:bodyPr anchor="b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FFCC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FFCC00"/>
          </a:solidFill>
          <a:latin typeface="Arial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FFCC00"/>
          </a:solidFill>
          <a:latin typeface="Arial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FFCC00"/>
          </a:solidFill>
          <a:latin typeface="Arial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FFCC00"/>
          </a:solidFill>
          <a:latin typeface="Arial" charset="0"/>
          <a:ea typeface="標楷體" pitchFamily="65" charset="-12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FFCC00"/>
          </a:solidFill>
          <a:latin typeface="Arial" charset="0"/>
          <a:ea typeface="標楷體" pitchFamily="65" charset="-12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FFCC00"/>
          </a:solidFill>
          <a:latin typeface="Arial" charset="0"/>
          <a:ea typeface="標楷體" pitchFamily="65" charset="-12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FFCC00"/>
          </a:solidFill>
          <a:latin typeface="Arial" charset="0"/>
          <a:ea typeface="標楷體" pitchFamily="65" charset="-12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FFCC00"/>
          </a:solidFill>
          <a:latin typeface="Arial" charset="0"/>
          <a:ea typeface="標楷體" pitchFamily="65" charset="-12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bg1"/>
          </a:solidFill>
          <a:latin typeface="+mn-lt"/>
          <a:ea typeface="+mn-ea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bg1"/>
          </a:solidFill>
          <a:latin typeface="+mn-lt"/>
          <a:ea typeface="+mn-ea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bg1"/>
          </a:solidFill>
          <a:latin typeface="+mn-lt"/>
          <a:ea typeface="+mn-ea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bg1"/>
          </a:solidFill>
          <a:latin typeface="+mn-lt"/>
          <a:ea typeface="+mn-ea"/>
        </a:defRPr>
      </a:lvl5pPr>
      <a:lvl6pPr marL="2514600" indent="-228600"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bg1"/>
          </a:solidFill>
          <a:latin typeface="+mn-lt"/>
          <a:ea typeface="+mn-ea"/>
        </a:defRPr>
      </a:lvl6pPr>
      <a:lvl7pPr marL="2971800" indent="-228600"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bg1"/>
          </a:solidFill>
          <a:latin typeface="+mn-lt"/>
          <a:ea typeface="+mn-ea"/>
        </a:defRPr>
      </a:lvl7pPr>
      <a:lvl8pPr marL="3429000" indent="-228600"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bg1"/>
          </a:solidFill>
          <a:latin typeface="+mn-lt"/>
          <a:ea typeface="+mn-ea"/>
        </a:defRPr>
      </a:lvl8pPr>
      <a:lvl9pPr marL="3886200" indent="-228600"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MP3\&#35738;&#32654;&#20043;&#27849;\4.%20&#24425;&#34425;&#19979;&#30340;&#32004;&#23450;\&#36825;&#26159;&#32822;&#21644;&#21326;&#25152;&#23450;&#30340;&#26085;&#23376;.wm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</a:rPr>
              <a:t>這是耶和華所定的日子</a:t>
            </a:r>
            <a:r>
              <a:rPr lang="zh-TW" altLang="en-US" sz="2400" dirty="0" smtClean="0"/>
              <a:t> </a:t>
            </a:r>
            <a:r>
              <a:rPr lang="en-CA" altLang="zh-TW" sz="2000" dirty="0" smtClean="0">
                <a:solidFill>
                  <a:schemeClr val="accent1"/>
                </a:solidFill>
                <a:latin typeface="新細明體" pitchFamily="18" charset="-120"/>
                <a:ea typeface="新細明體" pitchFamily="18" charset="-120"/>
              </a:rPr>
              <a:t>(</a:t>
            </a:r>
            <a:r>
              <a:rPr lang="zh-TW" altLang="en-US" sz="2000" dirty="0" smtClean="0">
                <a:solidFill>
                  <a:schemeClr val="accent1"/>
                </a:solidFill>
                <a:latin typeface="新細明體" pitchFamily="18" charset="-120"/>
                <a:ea typeface="新細明體" pitchFamily="18" charset="-120"/>
              </a:rPr>
              <a:t>讚美之泉</a:t>
            </a:r>
            <a:r>
              <a:rPr lang="en-US" altLang="zh-TW" sz="2000" dirty="0" smtClean="0">
                <a:solidFill>
                  <a:schemeClr val="accent1"/>
                </a:solidFill>
                <a:latin typeface="新細明體" pitchFamily="18" charset="-120"/>
                <a:ea typeface="新細明體" pitchFamily="18" charset="-120"/>
              </a:rPr>
              <a:t>04 </a:t>
            </a:r>
            <a:r>
              <a:rPr lang="en-US" altLang="en-US" sz="2000" dirty="0" smtClean="0">
                <a:solidFill>
                  <a:schemeClr val="accent1"/>
                </a:solidFill>
                <a:latin typeface="新細明體" pitchFamily="18" charset="-120"/>
                <a:ea typeface="新細明體" pitchFamily="18" charset="-120"/>
              </a:rPr>
              <a:t>-</a:t>
            </a:r>
            <a:r>
              <a:rPr lang="zh-TW" altLang="en-US" sz="2000" dirty="0" smtClean="0">
                <a:solidFill>
                  <a:schemeClr val="accent1"/>
                </a:solidFill>
                <a:latin typeface="新細明體" pitchFamily="18" charset="-120"/>
                <a:ea typeface="新細明體" pitchFamily="18" charset="-120"/>
              </a:rPr>
              <a:t>彩虹下的約定</a:t>
            </a:r>
            <a:r>
              <a:rPr lang="en-US" altLang="zh-TW" sz="2000" dirty="0" smtClean="0">
                <a:solidFill>
                  <a:schemeClr val="accent1"/>
                </a:solidFill>
                <a:latin typeface="新細明體" pitchFamily="18" charset="-120"/>
                <a:ea typeface="新細明體" pitchFamily="18" charset="-120"/>
              </a:rPr>
              <a:t>)</a:t>
            </a:r>
            <a:r>
              <a:rPr lang="en-US" altLang="zh-TW" sz="2400" dirty="0" smtClean="0"/>
              <a:t> 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696913"/>
            <a:ext cx="8143932" cy="4532312"/>
          </a:xfrm>
        </p:spPr>
        <p:txBody>
          <a:bodyPr/>
          <a:lstStyle/>
          <a:p>
            <a:pPr marL="0" indent="0"/>
            <a:r>
              <a:rPr lang="zh-TW" altLang="en-US" sz="4400" dirty="0" smtClean="0"/>
              <a:t>這是耶和華，這是耶和華 </a:t>
            </a:r>
          </a:p>
          <a:p>
            <a:pPr marL="0" indent="0"/>
            <a:r>
              <a:rPr lang="zh-TW" altLang="en-US" sz="4400" dirty="0" smtClean="0"/>
              <a:t>所定的日子，所定的日子 </a:t>
            </a:r>
          </a:p>
          <a:p>
            <a:pPr marL="0" indent="0"/>
            <a:r>
              <a:rPr lang="zh-TW" altLang="en-US" sz="4400" dirty="0" smtClean="0"/>
              <a:t>今咱在此日，今咱在此日</a:t>
            </a:r>
          </a:p>
          <a:p>
            <a:pPr marL="0" indent="0"/>
            <a:r>
              <a:rPr lang="zh-TW" altLang="en-US" sz="4400" dirty="0" smtClean="0"/>
              <a:t>要歡喜吟詩，要歡喜吟詩 </a:t>
            </a:r>
          </a:p>
          <a:p>
            <a:pPr marL="0" indent="0">
              <a:spcBef>
                <a:spcPct val="40000"/>
              </a:spcBef>
            </a:pPr>
            <a:r>
              <a:rPr lang="zh-TW" altLang="en-US" sz="4000" dirty="0" smtClean="0"/>
              <a:t> </a:t>
            </a:r>
            <a:endParaRPr lang="zh-TW" altLang="en-CA" sz="4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</a:rPr>
              <a:t>這是耶和華所定的日子</a:t>
            </a:r>
            <a:r>
              <a:rPr lang="zh-TW" altLang="en-US" sz="2400" dirty="0" smtClean="0"/>
              <a:t> </a:t>
            </a:r>
            <a:r>
              <a:rPr lang="en-CA" altLang="zh-TW" sz="2000" dirty="0" smtClean="0">
                <a:solidFill>
                  <a:schemeClr val="accent1"/>
                </a:solidFill>
                <a:latin typeface="新細明體" pitchFamily="18" charset="-120"/>
                <a:ea typeface="新細明體" pitchFamily="18" charset="-120"/>
              </a:rPr>
              <a:t>(</a:t>
            </a:r>
            <a:r>
              <a:rPr lang="zh-TW" altLang="en-US" sz="2000" dirty="0" smtClean="0">
                <a:solidFill>
                  <a:schemeClr val="accent1"/>
                </a:solidFill>
                <a:latin typeface="新細明體" pitchFamily="18" charset="-120"/>
                <a:ea typeface="新細明體" pitchFamily="18" charset="-120"/>
              </a:rPr>
              <a:t>讚美之泉</a:t>
            </a:r>
            <a:r>
              <a:rPr lang="en-US" altLang="zh-TW" sz="2000" dirty="0" smtClean="0">
                <a:solidFill>
                  <a:schemeClr val="accent1"/>
                </a:solidFill>
                <a:latin typeface="新細明體" pitchFamily="18" charset="-120"/>
                <a:ea typeface="新細明體" pitchFamily="18" charset="-120"/>
              </a:rPr>
              <a:t>04 </a:t>
            </a:r>
            <a:r>
              <a:rPr lang="en-US" altLang="en-US" sz="2000" dirty="0" smtClean="0">
                <a:solidFill>
                  <a:schemeClr val="accent1"/>
                </a:solidFill>
                <a:latin typeface="新細明體" pitchFamily="18" charset="-120"/>
                <a:ea typeface="新細明體" pitchFamily="18" charset="-120"/>
              </a:rPr>
              <a:t>-</a:t>
            </a:r>
            <a:r>
              <a:rPr lang="zh-TW" altLang="en-US" sz="2000" dirty="0" smtClean="0">
                <a:solidFill>
                  <a:schemeClr val="accent1"/>
                </a:solidFill>
                <a:latin typeface="新細明體" pitchFamily="18" charset="-120"/>
                <a:ea typeface="新細明體" pitchFamily="18" charset="-120"/>
              </a:rPr>
              <a:t>彩虹下的約定</a:t>
            </a:r>
            <a:r>
              <a:rPr lang="en-US" altLang="zh-TW" sz="2000" dirty="0" smtClean="0">
                <a:solidFill>
                  <a:schemeClr val="accent1"/>
                </a:solidFill>
                <a:latin typeface="新細明體" pitchFamily="18" charset="-120"/>
                <a:ea typeface="新細明體" pitchFamily="18" charset="-120"/>
              </a:rPr>
              <a:t>)</a:t>
            </a:r>
            <a:r>
              <a:rPr lang="en-US" altLang="zh-TW" sz="2400" dirty="0" smtClean="0"/>
              <a:t> 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696913"/>
            <a:ext cx="8143932" cy="4532312"/>
          </a:xfrm>
        </p:spPr>
        <p:txBody>
          <a:bodyPr/>
          <a:lstStyle/>
          <a:p>
            <a:pPr marL="0" indent="0">
              <a:spcBef>
                <a:spcPct val="40000"/>
              </a:spcBef>
            </a:pPr>
            <a:r>
              <a:rPr lang="zh-TW" altLang="en-US" sz="4400" dirty="0" smtClean="0"/>
              <a:t>這是耶和華所定的日子 </a:t>
            </a:r>
          </a:p>
          <a:p>
            <a:pPr marL="0" indent="0"/>
            <a:r>
              <a:rPr lang="zh-TW" altLang="en-US" sz="4400" dirty="0" smtClean="0"/>
              <a:t>今咱在此日，</a:t>
            </a:r>
            <a:endParaRPr lang="en-US" altLang="zh-TW" sz="4400" dirty="0" smtClean="0"/>
          </a:p>
          <a:p>
            <a:pPr marL="0" indent="0"/>
            <a:r>
              <a:rPr lang="zh-TW" altLang="en-US" sz="4400" dirty="0" smtClean="0"/>
              <a:t>要歡喜吟詩</a:t>
            </a:r>
          </a:p>
          <a:p>
            <a:pPr marL="0" indent="0">
              <a:spcBef>
                <a:spcPct val="20000"/>
              </a:spcBef>
            </a:pPr>
            <a:r>
              <a:rPr lang="zh-TW" altLang="en-US" sz="4400" dirty="0" smtClean="0"/>
              <a:t>這是耶和華  </a:t>
            </a:r>
            <a:endParaRPr lang="en-US" altLang="zh-TW" sz="4400" dirty="0" smtClean="0"/>
          </a:p>
          <a:p>
            <a:pPr marL="0" indent="0">
              <a:spcBef>
                <a:spcPct val="20000"/>
              </a:spcBef>
            </a:pPr>
            <a:r>
              <a:rPr lang="zh-TW" altLang="en-US" sz="4400" dirty="0" smtClean="0"/>
              <a:t>這是耶和華所定的日子 </a:t>
            </a:r>
            <a:endParaRPr lang="zh-TW" altLang="en-CA" sz="4400" dirty="0" smtClean="0"/>
          </a:p>
        </p:txBody>
      </p:sp>
      <p:pic>
        <p:nvPicPr>
          <p:cNvPr id="4" name="这是耶和华所定的日子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39166" y="519590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70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Data-Praise_Songs-2007-07-10">
  <a:themeElements>
    <a:clrScheme name="Data-Praise_Songs-2007-07-10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0099FF"/>
      </a:hlink>
      <a:folHlink>
        <a:srgbClr val="AF67FF"/>
      </a:folHlink>
    </a:clrScheme>
    <a:fontScheme name="Data-Praise_Songs-2007-07-10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Data-Praise_Songs-2007-07-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a-Praise_Songs-2007-07-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a-Praise_Songs-2007-07-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a-Praise_Songs-2007-07-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a-Praise_Songs-2007-07-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a-Praise_Songs-2007-07-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-Praise_Songs-2007-07-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-Praise_Songs-2007-07-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-Praise_Songs-2007-07-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-Praise_Songs-2007-07-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-Praise_Songs-2007-07-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-Praise_Songs-2007-07-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-Praise_Songs-2007-07-10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0099FF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2008-worship</Template>
  <TotalTime>10105</TotalTime>
  <Words>129</Words>
  <Application>Microsoft Office PowerPoint</Application>
  <PresentationFormat>On-screen Show (4:3)</PresentationFormat>
  <Paragraphs>12</Paragraphs>
  <Slides>2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Data-Praise_Songs-2007-07-10</vt:lpstr>
      <vt:lpstr>這是耶和華所定的日子 (讚美之泉04 -彩虹下的約定) </vt:lpstr>
      <vt:lpstr>這是耶和華所定的日子 (讚美之泉04 -彩虹下的約定)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讚美之泉 詩歌全輯</dc:title>
  <dc:creator>Allen</dc:creator>
  <cp:lastModifiedBy>Hommie Yu</cp:lastModifiedBy>
  <cp:revision>669</cp:revision>
  <dcterms:created xsi:type="dcterms:W3CDTF">2005-05-08T19:32:20Z</dcterms:created>
  <dcterms:modified xsi:type="dcterms:W3CDTF">2013-11-16T06:52:31Z</dcterms:modified>
</cp:coreProperties>
</file>