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2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0DDE5-5CF9-4870-871F-93E93FACEC44}" type="datetimeFigureOut">
              <a:rPr lang="en-US" smtClean="0"/>
              <a:t>12/28/2013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BFD587-A6AD-48BC-AE0F-AB93BC342E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82CCD-5B3D-460C-9F3E-567C66359643}" type="datetime1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A4A5D-FFA6-46A5-A7EB-E7A563B10EEA}" type="datetime1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E0BC4-2C2F-4D5E-91FB-FE0040FF9BEB}" type="datetime1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F411-C630-4826-8E42-2B9334B9FCFD}" type="datetime1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E573-0229-4E07-A635-980B743111BF}" type="datetime1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1FDE-7B77-4120-8109-DCF376185185}" type="datetime1">
              <a:rPr lang="en-US" smtClean="0"/>
              <a:t>12/28/2013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671C-2813-401D-A27B-3BEEBDF81391}" type="datetime1">
              <a:rPr lang="en-US" smtClean="0"/>
              <a:t>12/28/2013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3554-7449-4209-BAC9-D33F00862198}" type="datetime1">
              <a:rPr lang="en-US" smtClean="0"/>
              <a:t>12/28/2013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287E2-1724-4500-BD58-EF0D049B8081}" type="datetime1">
              <a:rPr lang="en-US" smtClean="0"/>
              <a:t>12/28/2013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CBAB-ABC5-4F12-8982-11ABAAD90FB7}" type="datetime1">
              <a:rPr lang="en-US" smtClean="0"/>
              <a:t>12/28/2013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85DD-AB05-4DA6-BE9A-9FF83C690510}" type="datetime1">
              <a:rPr lang="en-US" smtClean="0"/>
              <a:t>12/28/2013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D6C40-C0DE-424F-A4BC-B069590EF98B}" type="datetime1">
              <a:rPr lang="en-US" smtClean="0"/>
              <a:t>12/28/2013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22F8A-CAF8-4CA3-958C-86A27C544C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118P210T2D2679F11DT200903190100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7772400" cy="1470025"/>
          </a:xfrm>
        </p:spPr>
        <p:txBody>
          <a:bodyPr/>
          <a:lstStyle/>
          <a:p>
            <a:pPr algn="r"/>
            <a:r>
              <a:rPr lang="zh-TW" altLang="en-US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投靠祢的願他們喜樂</a:t>
            </a:r>
            <a:endParaRPr lang="en-US" b="1" u="sng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371600"/>
            <a:ext cx="6400800" cy="4038600"/>
          </a:xfrm>
        </p:spPr>
        <p:txBody>
          <a:bodyPr>
            <a:normAutofit/>
          </a:bodyPr>
          <a:lstStyle/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投靠你的願他們喜樂，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時常歡呼因你覆蔽他們，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又願那愛你名的人，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都靠你歡欣。</a:t>
            </a:r>
            <a:endParaRPr lang="en-US" sz="44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z="2000" smtClean="0">
                <a:solidFill>
                  <a:srgbClr val="002060"/>
                </a:solidFill>
              </a:rPr>
              <a:t>1</a:t>
            </a:fld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118P210T2D2679F11DT200903190100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7772400" cy="1470025"/>
          </a:xfrm>
        </p:spPr>
        <p:txBody>
          <a:bodyPr/>
          <a:lstStyle/>
          <a:p>
            <a:pPr algn="r"/>
            <a:r>
              <a:rPr lang="zh-TW" altLang="en-US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投靠祢的願他們喜樂</a:t>
            </a:r>
            <a:endParaRPr lang="en-US" b="1" u="sng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371600"/>
            <a:ext cx="6400800" cy="4038600"/>
          </a:xfrm>
        </p:spPr>
        <p:txBody>
          <a:bodyPr>
            <a:normAutofit/>
          </a:bodyPr>
          <a:lstStyle/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投靠你的願他們喜樂，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時常歡呼因你覆蔽他們，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又願那愛你名的人，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都靠你歡欣。</a:t>
            </a:r>
            <a:endParaRPr lang="en-US" sz="44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z="2000" smtClean="0"/>
              <a:t>2</a:t>
            </a:fld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118P210T2D2679F11DT200903190100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7772400" cy="1470025"/>
          </a:xfrm>
        </p:spPr>
        <p:txBody>
          <a:bodyPr/>
          <a:lstStyle/>
          <a:p>
            <a:pPr algn="r"/>
            <a:r>
              <a:rPr lang="zh-TW" altLang="en-US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投靠祢的願他們喜樂</a:t>
            </a:r>
            <a:endParaRPr lang="en-US" b="1" u="sng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371600"/>
            <a:ext cx="6172200" cy="4038600"/>
          </a:xfrm>
        </p:spPr>
        <p:txBody>
          <a:bodyPr>
            <a:noAutofit/>
          </a:bodyPr>
          <a:lstStyle/>
          <a:p>
            <a:pPr algn="r"/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因為你必用恩惠，</a:t>
            </a:r>
          </a:p>
          <a:p>
            <a:pPr algn="r"/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在他們四周遮蔽護衛，</a:t>
            </a:r>
          </a:p>
          <a:p>
            <a:pPr algn="r"/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如同堅固的盾牌，</a:t>
            </a:r>
          </a:p>
          <a:p>
            <a:pPr algn="r"/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為他們遮蓋。</a:t>
            </a:r>
            <a:endParaRPr lang="en-US" altLang="zh-TW" sz="4400" b="1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algn="r"/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哈利路亞！ </a:t>
            </a:r>
            <a:r>
              <a:rPr lang="zh-TW" altLang="en-US" sz="4400" b="1" dirty="0" smtClean="0"/>
              <a:t/>
            </a:r>
            <a:br>
              <a:rPr lang="zh-TW" altLang="en-US" sz="4400" b="1" dirty="0" smtClean="0"/>
            </a:br>
            <a:endParaRPr lang="zh-TW" altLang="en-US" sz="4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z="1800" smtClean="0"/>
              <a:t>3</a:t>
            </a:fld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118P210T2D2679F11DT200903190100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7772400" cy="1470025"/>
          </a:xfrm>
        </p:spPr>
        <p:txBody>
          <a:bodyPr/>
          <a:lstStyle/>
          <a:p>
            <a:pPr algn="r"/>
            <a:r>
              <a:rPr lang="zh-TW" altLang="en-US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投靠祢的願他們喜樂</a:t>
            </a:r>
            <a:endParaRPr lang="en-US" b="1" u="sng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371600"/>
            <a:ext cx="6172200" cy="4038600"/>
          </a:xfrm>
        </p:spPr>
        <p:txBody>
          <a:bodyPr>
            <a:noAutofit/>
          </a:bodyPr>
          <a:lstStyle/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投靠你的願他們喜樂，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時常歡呼因你覆蔽他們，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又願那愛你名的人，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都靠你歡欣。</a:t>
            </a:r>
            <a:endParaRPr lang="en-US" sz="44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z="1800" smtClean="0"/>
              <a:t>4</a:t>
            </a:fld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118P210T2D2679F11DT200903190100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0"/>
            <a:ext cx="7772400" cy="1470025"/>
          </a:xfrm>
        </p:spPr>
        <p:txBody>
          <a:bodyPr/>
          <a:lstStyle/>
          <a:p>
            <a:pPr algn="r"/>
            <a:r>
              <a:rPr lang="zh-TW" altLang="en-US" b="1" u="sng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投靠祢的願他們喜樂</a:t>
            </a:r>
            <a:endParaRPr lang="en-US" b="1" u="sng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371600"/>
            <a:ext cx="6172200" cy="4038600"/>
          </a:xfrm>
        </p:spPr>
        <p:txBody>
          <a:bodyPr>
            <a:noAutofit/>
          </a:bodyPr>
          <a:lstStyle/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投靠你的願他們喜樂，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時常歡呼因你覆蔽他們，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又願那愛你名的人，</a:t>
            </a:r>
          </a:p>
          <a:p>
            <a:pPr marL="609600" indent="-609600" algn="r">
              <a:spcBef>
                <a:spcPct val="0"/>
              </a:spcBef>
            </a:pPr>
            <a:r>
              <a:rPr lang="zh-TW" altLang="en-US" sz="4400" b="1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都靠你歡欣。</a:t>
            </a:r>
            <a:endParaRPr lang="en-US" sz="44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2F8A-CAF8-4CA3-958C-86A27C544C9D}" type="slidenum">
              <a:rPr lang="en-US" sz="1800" smtClean="0"/>
              <a:t>5</a:t>
            </a:fld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231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投靠祢的願他們喜樂</vt:lpstr>
      <vt:lpstr>投靠祢的願他們喜樂</vt:lpstr>
      <vt:lpstr>投靠祢的願他們喜樂</vt:lpstr>
      <vt:lpstr>投靠祢的願他們喜樂</vt:lpstr>
      <vt:lpstr>投靠祢的願他們喜樂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投靠祢的願他們喜樂</dc:title>
  <dc:creator>Hommie Yu</dc:creator>
  <cp:lastModifiedBy>Hommie Yu</cp:lastModifiedBy>
  <cp:revision>3</cp:revision>
  <dcterms:created xsi:type="dcterms:W3CDTF">2013-12-28T14:14:14Z</dcterms:created>
  <dcterms:modified xsi:type="dcterms:W3CDTF">2013-12-28T14:33:16Z</dcterms:modified>
</cp:coreProperties>
</file>