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027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CF1AF-9D4E-4267-ABDC-ED20689C6E8F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EA2F3-4EA8-4CCB-A70E-C3ABFA5F0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CF1AF-9D4E-4267-ABDC-ED20689C6E8F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EA2F3-4EA8-4CCB-A70E-C3ABFA5F0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CF1AF-9D4E-4267-ABDC-ED20689C6E8F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EA2F3-4EA8-4CCB-A70E-C3ABFA5F0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CF1AF-9D4E-4267-ABDC-ED20689C6E8F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EA2F3-4EA8-4CCB-A70E-C3ABFA5F0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CF1AF-9D4E-4267-ABDC-ED20689C6E8F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EA2F3-4EA8-4CCB-A70E-C3ABFA5F0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CF1AF-9D4E-4267-ABDC-ED20689C6E8F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EA2F3-4EA8-4CCB-A70E-C3ABFA5F0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CF1AF-9D4E-4267-ABDC-ED20689C6E8F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EA2F3-4EA8-4CCB-A70E-C3ABFA5F0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CF1AF-9D4E-4267-ABDC-ED20689C6E8F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EA2F3-4EA8-4CCB-A70E-C3ABFA5F0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CF1AF-9D4E-4267-ABDC-ED20689C6E8F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EA2F3-4EA8-4CCB-A70E-C3ABFA5F0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CF1AF-9D4E-4267-ABDC-ED20689C6E8F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EA2F3-4EA8-4CCB-A70E-C3ABFA5F0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CF1AF-9D4E-4267-ABDC-ED20689C6E8F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EA2F3-4EA8-4CCB-A70E-C3ABFA5F0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7CF1AF-9D4E-4267-ABDC-ED20689C6E8F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EA2F3-4EA8-4CCB-A70E-C3ABFA5F0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r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533400"/>
            <a:ext cx="7772400" cy="1470025"/>
          </a:xfrm>
        </p:spPr>
        <p:txBody>
          <a:bodyPr/>
          <a:lstStyle/>
          <a:p>
            <a:pPr algn="r"/>
            <a:r>
              <a:rPr lang="zh-TW" altLang="en-US" b="1" u="sng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境遇好壞是主所定</a:t>
            </a:r>
            <a:r>
              <a:rPr lang="zh-TW" alt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標楷體" pitchFamily="65" charset="-120"/>
                <a:ea typeface="標楷體" pitchFamily="65" charset="-120"/>
              </a:rPr>
            </a:br>
            <a:r>
              <a:rPr lang="zh-TW" alt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標楷體" pitchFamily="65" charset="-120"/>
                <a:ea typeface="標楷體" pitchFamily="65" charset="-120"/>
              </a:rPr>
              <a:t>台語聖詩</a:t>
            </a:r>
            <a:r>
              <a:rPr lang="en-US" altLang="zh-TW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標楷體" pitchFamily="65" charset="-120"/>
                <a:ea typeface="標楷體" pitchFamily="65" charset="-120"/>
              </a:rPr>
              <a:t>346</a:t>
            </a:r>
            <a:endParaRPr lang="en-US" dirty="0">
              <a:solidFill>
                <a:srgbClr val="FFFF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1828800"/>
            <a:ext cx="6400800" cy="3429000"/>
          </a:xfrm>
        </p:spPr>
        <p:txBody>
          <a:bodyPr/>
          <a:lstStyle/>
          <a:p>
            <a:pPr algn="r">
              <a:defRPr/>
            </a:pPr>
            <a:r>
              <a:rPr lang="en-US" altLang="zh-TW" sz="4400" b="1" dirty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1. </a:t>
            </a:r>
            <a:r>
              <a:rPr lang="zh-TW" altLang="en-US" sz="4400" b="1" dirty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境遇好壞是主所定</a:t>
            </a:r>
          </a:p>
          <a:p>
            <a:pPr algn="r">
              <a:defRPr/>
            </a:pPr>
            <a:r>
              <a:rPr lang="zh-TW" altLang="en-US" sz="4400" b="1" dirty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    上帝在照顧你</a:t>
            </a:r>
          </a:p>
          <a:p>
            <a:pPr algn="r">
              <a:defRPr/>
            </a:pPr>
            <a:r>
              <a:rPr lang="zh-TW" altLang="en-US" sz="4400" b="1" dirty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    站主翼下穩當免驚</a:t>
            </a:r>
          </a:p>
          <a:p>
            <a:pPr algn="r">
              <a:defRPr/>
            </a:pPr>
            <a:r>
              <a:rPr lang="zh-TW" altLang="en-US" sz="4400" b="1" dirty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    上帝在照顧你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r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685800"/>
            <a:ext cx="6400800" cy="3429000"/>
          </a:xfrm>
        </p:spPr>
        <p:txBody>
          <a:bodyPr>
            <a:noAutofit/>
          </a:bodyPr>
          <a:lstStyle/>
          <a:p>
            <a:pPr algn="r">
              <a:defRPr/>
            </a:pPr>
            <a:r>
              <a:rPr lang="zh-TW" altLang="en-US" sz="4400" b="1" dirty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副歌</a:t>
            </a:r>
            <a:r>
              <a:rPr lang="en-US" altLang="zh-TW" sz="4400" b="1" dirty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:</a:t>
            </a:r>
          </a:p>
          <a:p>
            <a:pPr algn="r">
              <a:defRPr/>
            </a:pPr>
            <a:r>
              <a:rPr lang="zh-TW" altLang="en-US" sz="4400" b="1" dirty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上帝在照顧你</a:t>
            </a:r>
          </a:p>
          <a:p>
            <a:pPr algn="r">
              <a:defRPr/>
            </a:pPr>
            <a:r>
              <a:rPr lang="zh-TW" altLang="en-US" sz="4400" b="1" dirty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逐日在顧 逐日導路</a:t>
            </a:r>
          </a:p>
          <a:p>
            <a:pPr algn="r">
              <a:defRPr/>
            </a:pPr>
            <a:r>
              <a:rPr lang="zh-TW" altLang="en-US" sz="4400" b="1" dirty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上帝在照顧你</a:t>
            </a:r>
          </a:p>
          <a:p>
            <a:pPr algn="r">
              <a:defRPr/>
            </a:pPr>
            <a:r>
              <a:rPr lang="zh-TW" altLang="en-US" sz="4400" b="1" dirty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上帝在照顧你</a:t>
            </a:r>
            <a:endParaRPr lang="en-US" sz="4400" dirty="0">
              <a:solidFill>
                <a:srgbClr val="FFFF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r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685800"/>
            <a:ext cx="6400800" cy="3429000"/>
          </a:xfrm>
        </p:spPr>
        <p:txBody>
          <a:bodyPr>
            <a:noAutofit/>
          </a:bodyPr>
          <a:lstStyle/>
          <a:p>
            <a:pPr algn="r">
              <a:defRPr/>
            </a:pPr>
            <a:r>
              <a:rPr lang="en-US" altLang="zh-TW" sz="4400" b="1" dirty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2. </a:t>
            </a:r>
            <a:r>
              <a:rPr lang="zh-TW" altLang="en-US" sz="4400" b="1" dirty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為主作工攏免失志</a:t>
            </a:r>
          </a:p>
          <a:p>
            <a:pPr algn="r">
              <a:defRPr/>
            </a:pPr>
            <a:r>
              <a:rPr lang="zh-TW" altLang="en-US" sz="4400" b="1" dirty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    上帝在照顧你</a:t>
            </a:r>
          </a:p>
          <a:p>
            <a:pPr algn="r">
              <a:defRPr/>
            </a:pPr>
            <a:r>
              <a:rPr lang="zh-TW" altLang="en-US" sz="4400" b="1" dirty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    路途坎坷危險彼時</a:t>
            </a:r>
          </a:p>
          <a:p>
            <a:pPr algn="r">
              <a:defRPr/>
            </a:pPr>
            <a:r>
              <a:rPr lang="zh-TW" altLang="en-US" sz="4400" b="1" dirty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    上帝在照顧你</a:t>
            </a:r>
          </a:p>
          <a:p>
            <a:pPr algn="r">
              <a:defRPr/>
            </a:pPr>
            <a:endParaRPr lang="en-US" sz="4400" dirty="0">
              <a:solidFill>
                <a:srgbClr val="FFFF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r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685800"/>
            <a:ext cx="6400800" cy="3429000"/>
          </a:xfrm>
        </p:spPr>
        <p:txBody>
          <a:bodyPr>
            <a:noAutofit/>
          </a:bodyPr>
          <a:lstStyle/>
          <a:p>
            <a:pPr algn="r">
              <a:defRPr/>
            </a:pPr>
            <a:r>
              <a:rPr lang="zh-TW" altLang="en-US" sz="4400" b="1" dirty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副歌</a:t>
            </a:r>
            <a:r>
              <a:rPr lang="en-US" altLang="zh-TW" sz="4400" b="1" dirty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:</a:t>
            </a:r>
          </a:p>
          <a:p>
            <a:pPr algn="r">
              <a:defRPr/>
            </a:pPr>
            <a:r>
              <a:rPr lang="zh-TW" altLang="en-US" sz="4400" b="1" dirty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上帝在照顧你</a:t>
            </a:r>
          </a:p>
          <a:p>
            <a:pPr algn="r">
              <a:defRPr/>
            </a:pPr>
            <a:r>
              <a:rPr lang="zh-TW" altLang="en-US" sz="4400" b="1" dirty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逐日在顧 逐日導路</a:t>
            </a:r>
          </a:p>
          <a:p>
            <a:pPr algn="r">
              <a:defRPr/>
            </a:pPr>
            <a:r>
              <a:rPr lang="zh-TW" altLang="en-US" sz="4400" b="1" dirty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上帝在照顧你</a:t>
            </a:r>
          </a:p>
          <a:p>
            <a:pPr algn="r">
              <a:defRPr/>
            </a:pPr>
            <a:r>
              <a:rPr lang="zh-TW" altLang="en-US" sz="4400" b="1" dirty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上帝在照顧你</a:t>
            </a:r>
            <a:endParaRPr lang="en-US" sz="4400" dirty="0">
              <a:solidFill>
                <a:srgbClr val="FFFF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r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685800"/>
            <a:ext cx="6400800" cy="3429000"/>
          </a:xfrm>
        </p:spPr>
        <p:txBody>
          <a:bodyPr>
            <a:noAutofit/>
          </a:bodyPr>
          <a:lstStyle/>
          <a:p>
            <a:pPr algn="r">
              <a:defRPr/>
            </a:pPr>
            <a:r>
              <a:rPr lang="en-US" altLang="zh-TW" sz="4400" b="1" dirty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3. </a:t>
            </a:r>
            <a:r>
              <a:rPr lang="zh-TW" altLang="en-US" sz="4400" b="1" dirty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無論抵著偌大試煉</a:t>
            </a:r>
          </a:p>
          <a:p>
            <a:pPr algn="r">
              <a:defRPr/>
            </a:pPr>
            <a:r>
              <a:rPr lang="zh-TW" altLang="en-US" sz="4400" b="1" dirty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    上帝在照顧你</a:t>
            </a:r>
          </a:p>
          <a:p>
            <a:pPr algn="r">
              <a:defRPr/>
            </a:pPr>
            <a:r>
              <a:rPr lang="zh-TW" altLang="en-US" sz="4400" b="1" dirty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    得主扶持攏免厭倦</a:t>
            </a:r>
          </a:p>
          <a:p>
            <a:pPr algn="r">
              <a:defRPr/>
            </a:pPr>
            <a:r>
              <a:rPr lang="zh-TW" altLang="en-US" sz="4400" b="1" dirty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    上帝在照顧你</a:t>
            </a:r>
          </a:p>
          <a:p>
            <a:pPr algn="r">
              <a:defRPr/>
            </a:pPr>
            <a:endParaRPr lang="en-US" sz="4400" dirty="0">
              <a:solidFill>
                <a:srgbClr val="FFFF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r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685800"/>
            <a:ext cx="6400800" cy="3429000"/>
          </a:xfrm>
        </p:spPr>
        <p:txBody>
          <a:bodyPr>
            <a:noAutofit/>
          </a:bodyPr>
          <a:lstStyle/>
          <a:p>
            <a:pPr algn="r">
              <a:defRPr/>
            </a:pPr>
            <a:r>
              <a:rPr lang="zh-TW" altLang="en-US" sz="4400" b="1" dirty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副歌</a:t>
            </a:r>
            <a:r>
              <a:rPr lang="en-US" altLang="zh-TW" sz="4400" b="1" dirty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:</a:t>
            </a:r>
          </a:p>
          <a:p>
            <a:pPr algn="r">
              <a:defRPr/>
            </a:pPr>
            <a:r>
              <a:rPr lang="zh-TW" altLang="en-US" sz="4400" b="1" dirty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上帝在照顧你</a:t>
            </a:r>
          </a:p>
          <a:p>
            <a:pPr algn="r">
              <a:defRPr/>
            </a:pPr>
            <a:r>
              <a:rPr lang="zh-TW" altLang="en-US" sz="4400" b="1" dirty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逐日在顧 逐日導路</a:t>
            </a:r>
          </a:p>
          <a:p>
            <a:pPr algn="r">
              <a:defRPr/>
            </a:pPr>
            <a:r>
              <a:rPr lang="zh-TW" altLang="en-US" sz="4400" b="1" dirty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上帝在照顧你</a:t>
            </a:r>
          </a:p>
          <a:p>
            <a:pPr algn="r">
              <a:defRPr/>
            </a:pPr>
            <a:r>
              <a:rPr lang="zh-TW" altLang="en-US" sz="4400" b="1" dirty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上帝在照顧你</a:t>
            </a:r>
            <a:endParaRPr lang="en-US" sz="4400" dirty="0">
              <a:solidFill>
                <a:srgbClr val="FFFF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194</Words>
  <Application>Microsoft Office PowerPoint</Application>
  <PresentationFormat>On-screen Show (4:3)</PresentationFormat>
  <Paragraphs>28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境遇好壞是主所定 台語聖詩346</vt:lpstr>
      <vt:lpstr>Slide 2</vt:lpstr>
      <vt:lpstr>Slide 3</vt:lpstr>
      <vt:lpstr>Slide 4</vt:lpstr>
      <vt:lpstr>Slide 5</vt:lpstr>
      <vt:lpstr>Slide 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境遇好壞是主所定 台語聖詩346</dc:title>
  <dc:creator>Hommie Yu</dc:creator>
  <cp:lastModifiedBy>Hommie Yu</cp:lastModifiedBy>
  <cp:revision>3</cp:revision>
  <dcterms:created xsi:type="dcterms:W3CDTF">2013-12-28T14:01:27Z</dcterms:created>
  <dcterms:modified xsi:type="dcterms:W3CDTF">2014-02-15T05:20:30Z</dcterms:modified>
</cp:coreProperties>
</file>