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E02B-3194-497B-87A5-1966D21FDD38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6A9D-DF84-4869-8414-05676421A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038600"/>
          </a:xfrm>
        </p:spPr>
        <p:txBody>
          <a:bodyPr>
            <a:normAutofit fontScale="90000"/>
          </a:bodyPr>
          <a:lstStyle/>
          <a:p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我的上帝我的王</a:t>
            </a:r>
            <a:r>
              <a:rPr 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台語</a:t>
            </a:r>
            <a:r>
              <a:rPr 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mtClean="0">
                <a:latin typeface="標楷體" pitchFamily="65" charset="-120"/>
                <a:ea typeface="標楷體" pitchFamily="65" charset="-120"/>
              </a:rPr>
            </a:br>
            <a:r>
              <a:rPr lang="en-US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我的上帝我的王 我欲尊崇祢</a:t>
            </a:r>
            <a:r>
              <a:rPr 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我欲永永遠遠讚美祢名字</a:t>
            </a:r>
            <a:r>
              <a:rPr 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我的上帝我的王 我欲稱頌祢</a:t>
            </a:r>
            <a:r>
              <a:rPr 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我欲永永遠遠讚美祢名字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3962400"/>
          </a:xfrm>
        </p:spPr>
        <p:txBody>
          <a:bodyPr>
            <a:normAutofit/>
          </a:bodyPr>
          <a:lstStyle/>
          <a:p>
            <a:r>
              <a:rPr lang="zh-TW" alt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耶和華祢至大</a:t>
            </a:r>
            <a: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當受大讚美</a:t>
            </a:r>
            <a: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祢的大無法測度</a:t>
            </a:r>
            <a: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從這代到彼代讚美祢大作為</a:t>
            </a:r>
            <a: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2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報揚祢大權能直到萬世代</a:t>
            </a:r>
            <a:r>
              <a:rPr lang="en-US" sz="4000" dirty="0"/>
              <a:t/>
            </a:r>
            <a:br>
              <a:rPr lang="en-US" sz="4000" dirty="0"/>
            </a:br>
            <a:endParaRPr lang="en-US" sz="42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3962400"/>
          </a:xfrm>
        </p:spPr>
        <p:txBody>
          <a:bodyPr>
            <a:normAutofit/>
          </a:bodyPr>
          <a:lstStyle/>
          <a:p>
            <a:pPr latinLnBrk="1"/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我的上帝我的王</a:t>
            </a:r>
            <a: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我欲尊崇祢</a:t>
            </a:r>
            <a: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我欲永永遠遠讚美祢名字</a:t>
            </a:r>
            <a: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我的上帝我的王</a:t>
            </a:r>
            <a: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我欲稱頌祢</a:t>
            </a:r>
            <a: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我欲永永遠遠讚美祢名字</a:t>
            </a:r>
            <a:endParaRPr lang="en-US" sz="4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我的上帝我的王(台語)　  我的上帝我的王 我欲尊崇祢 我欲永永遠遠讚美祢名字 我的上帝我的王 我欲稱頌祢 我欲永永遠遠讚美祢名字</vt:lpstr>
      <vt:lpstr>耶和華祢至大 當受大讚美 祢的大無法測度 從這代到彼代讚美祢大作為 報揚祢大權能直到萬世代 </vt:lpstr>
      <vt:lpstr>我的上帝我的王 我欲尊崇祢 我欲永永遠遠讚美祢名字 我的上帝我的王 我欲稱頌祢 我欲永永遠遠讚美祢名字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我的上帝我的王(台語)　 我的上帝我的王 我欲尊崇祢 我欲永永遠遠讚美祢名字 我的上帝我的王 我欲稱頌祢 我欲永永遠遠讚美祢名字</dc:title>
  <dc:creator>Hommie Yu</dc:creator>
  <cp:lastModifiedBy>Hommie Yu</cp:lastModifiedBy>
  <cp:revision>2</cp:revision>
  <dcterms:created xsi:type="dcterms:W3CDTF">2013-10-26T01:15:25Z</dcterms:created>
  <dcterms:modified xsi:type="dcterms:W3CDTF">2013-10-26T02:28:30Z</dcterms:modified>
</cp:coreProperties>
</file>