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65" r:id="rId3"/>
    <p:sldId id="262" r:id="rId4"/>
    <p:sldId id="263" r:id="rId5"/>
    <p:sldId id="267" r:id="rId6"/>
    <p:sldId id="266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2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183D7-DB68-44CC-A28E-D7E80981C402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6F417-FD74-42E2-AB7D-FA0B058F0F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4FE8-9962-4082-A8B6-3C5CE2DD1E97}" type="datetime1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82A8-47B5-4C1D-B1D5-A8E41FF626BE}" type="datetime1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0C4A-7DCD-4FC5-B862-230C5310DC96}" type="datetime1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5002-E672-4F5A-A0C6-1B04C3F30D59}" type="datetime1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47F6-27E1-402D-B35E-2991C6AE3576}" type="datetime1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F8DD-48B3-41F0-80C5-73BA547DB7C8}" type="datetime1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DFD7-0C2D-41B1-9D85-55212F6113EF}" type="datetime1">
              <a:rPr lang="en-US" smtClean="0"/>
              <a:pPr/>
              <a:t>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3A82-1CA2-445C-87AB-C223F83D2319}" type="datetime1">
              <a:rPr lang="en-US" smtClean="0"/>
              <a:pPr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A2BC-AFF8-4313-99F9-BA85CAE491F9}" type="datetime1">
              <a:rPr lang="en-US" smtClean="0"/>
              <a:pPr/>
              <a:t>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E802F-DCFD-48C4-B2CB-F42E5B4EA55A}" type="datetime1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F948-ED83-4783-B610-DB808ADC3FF5}" type="datetime1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0C789-D2EA-493D-BBE7-DA652386BF8B}" type="datetime1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5381B-6129-4087-A3B8-0CD7B3BAB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4000" contrast="20000"/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Rectangle 2"/>
          <p:cNvSpPr/>
          <p:nvPr/>
        </p:nvSpPr>
        <p:spPr>
          <a:xfrm>
            <a:off x="533400" y="13716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耶穌愛我 我知影 </a:t>
            </a:r>
            <a:endParaRPr lang="en-US" altLang="zh-TW" sz="5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聖</a:t>
            </a:r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經所講是真正</a:t>
            </a:r>
            <a:r>
              <a:rPr lang="en-US" sz="5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細漢囝仔雖軟弱 </a:t>
            </a:r>
            <a:endParaRPr lang="en-US" altLang="zh-TW" sz="5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耶</a:t>
            </a:r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穌會救有替贖</a:t>
            </a:r>
            <a:endParaRPr lang="en-US" sz="5200" b="1" u="sng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z="2800" smtClean="0">
                <a:solidFill>
                  <a:schemeClr val="tx1"/>
                </a:solidFill>
              </a:rPr>
              <a:pPr/>
              <a:t>1</a:t>
            </a:fld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4000" contrast="20000"/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Rectangle 2"/>
          <p:cNvSpPr/>
          <p:nvPr/>
        </p:nvSpPr>
        <p:spPr>
          <a:xfrm>
            <a:off x="533400" y="1371600"/>
            <a:ext cx="86106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主耶穌愛我 </a:t>
            </a:r>
            <a:endParaRPr lang="en-US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主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耶穌愛我</a:t>
            </a:r>
            <a:r>
              <a:rPr lang="en-US" sz="5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主耶穌愛我 </a:t>
            </a:r>
            <a:endParaRPr lang="en-US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祂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認識我的名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4200" b="1" u="sng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z="2800" smtClean="0">
                <a:solidFill>
                  <a:schemeClr val="tx1"/>
                </a:solidFill>
              </a:rPr>
              <a:pPr/>
              <a:t>2</a:t>
            </a:fld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4000" contrast="20000"/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Rectangle 2"/>
          <p:cNvSpPr/>
          <p:nvPr/>
        </p:nvSpPr>
        <p:spPr>
          <a:xfrm>
            <a:off x="533400" y="1371600"/>
            <a:ext cx="533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耶穌愛我相同行 在我身邊免驚惶</a:t>
            </a:r>
            <a:r>
              <a:rPr lang="en-US" sz="5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我若愛祂到路尾 祂必導我見天父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endParaRPr lang="en-US" sz="4400" dirty="0" smtClean="0"/>
          </a:p>
          <a:p>
            <a:pPr>
              <a:buFont typeface="Wingdings" pitchFamily="2" charset="2"/>
              <a:buNone/>
              <a:defRPr/>
            </a:pPr>
            <a:endParaRPr lang="en-US" sz="4200" b="1" u="sng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z="1800" smtClean="0">
                <a:solidFill>
                  <a:schemeClr val="tx1"/>
                </a:solidFill>
              </a:rPr>
              <a:pPr/>
              <a:t>3</a:t>
            </a:fld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4000" contrast="20000"/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Rectangle 2"/>
          <p:cNvSpPr/>
          <p:nvPr/>
        </p:nvSpPr>
        <p:spPr>
          <a:xfrm>
            <a:off x="533400" y="1371600"/>
            <a:ext cx="86106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主耶穌愛我 </a:t>
            </a:r>
            <a:endParaRPr lang="en-US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主耶穌愛我</a:t>
            </a:r>
            <a:r>
              <a:rPr lang="en-US" sz="5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主耶穌愛我 </a:t>
            </a:r>
            <a:endParaRPr lang="en-US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祂認識我的名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4000" b="1" u="sng" dirty="0" smtClean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endParaRPr lang="en-US" sz="4400" dirty="0" smtClean="0"/>
          </a:p>
          <a:p>
            <a:pPr>
              <a:buFont typeface="Wingdings" pitchFamily="2" charset="2"/>
              <a:buNone/>
              <a:defRPr/>
            </a:pPr>
            <a:endParaRPr lang="en-US" sz="4200" b="1" u="sng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z="1800" smtClean="0">
                <a:solidFill>
                  <a:schemeClr val="tx1"/>
                </a:solidFill>
              </a:rPr>
              <a:pPr/>
              <a:t>4</a:t>
            </a:fld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4000" contrast="20000"/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Rectangle 2"/>
          <p:cNvSpPr/>
          <p:nvPr/>
        </p:nvSpPr>
        <p:spPr>
          <a:xfrm>
            <a:off x="533400" y="1371600"/>
            <a:ext cx="861060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耶穌犧牲祂自己 </a:t>
            </a:r>
            <a:endParaRPr lang="en-US" altLang="zh-TW" sz="5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天</a:t>
            </a:r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門為咱來打開</a:t>
            </a:r>
            <a:r>
              <a:rPr lang="en-US" sz="5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所有罪過祂洗盡 </a:t>
            </a:r>
            <a:endParaRPr lang="en-US" altLang="zh-TW" sz="5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使</a:t>
            </a:r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祂兒女入內面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4400" dirty="0" smtClean="0"/>
          </a:p>
          <a:p>
            <a:pPr>
              <a:buFont typeface="Wingdings" pitchFamily="2" charset="2"/>
              <a:buNone/>
              <a:defRPr/>
            </a:pPr>
            <a:endParaRPr lang="en-US" sz="4200" b="1" u="sng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z="1800" smtClean="0">
                <a:solidFill>
                  <a:schemeClr val="tx1"/>
                </a:solidFill>
              </a:rPr>
              <a:pPr/>
              <a:t>5</a:t>
            </a:fld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4000" contrast="20000"/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Rectangle 2"/>
          <p:cNvSpPr/>
          <p:nvPr/>
        </p:nvSpPr>
        <p:spPr>
          <a:xfrm>
            <a:off x="533400" y="1371600"/>
            <a:ext cx="86106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主耶穌愛我 </a:t>
            </a:r>
            <a:endParaRPr lang="en-US" altLang="zh-TW" sz="5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主</a:t>
            </a:r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耶穌愛我</a:t>
            </a:r>
            <a:r>
              <a:rPr lang="en-US" sz="5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主耶穌愛我 </a:t>
            </a:r>
            <a:endParaRPr lang="en-US" altLang="zh-TW" sz="5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祂</a:t>
            </a:r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認識我的名</a:t>
            </a:r>
            <a:endParaRPr lang="en-US" sz="5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None/>
              <a:defRPr/>
            </a:pPr>
            <a:endParaRPr lang="en-US" sz="4200" b="1" u="sng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z="1800" smtClean="0">
                <a:solidFill>
                  <a:schemeClr val="tx1"/>
                </a:solidFill>
              </a:rPr>
              <a:pPr/>
              <a:t>6</a:t>
            </a:fld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4000" contrast="20000"/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Rectangle 2"/>
          <p:cNvSpPr/>
          <p:nvPr/>
        </p:nvSpPr>
        <p:spPr>
          <a:xfrm>
            <a:off x="533400" y="1371600"/>
            <a:ext cx="86106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來認識耶穌 </a:t>
            </a:r>
            <a:endParaRPr lang="en-US" altLang="zh-TW" sz="5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None/>
              <a:defRPr/>
            </a:pPr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來親近耶穌 </a:t>
            </a:r>
            <a:endParaRPr lang="en-US" altLang="zh-TW" sz="5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None/>
              <a:defRPr/>
            </a:pPr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來相信耶穌</a:t>
            </a:r>
            <a:r>
              <a:rPr lang="en-US" sz="5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5200" dirty="0" smtClean="0">
                <a:latin typeface="標楷體" pitchFamily="65" charset="-120"/>
                <a:ea typeface="標楷體" pitchFamily="65" charset="-120"/>
              </a:rPr>
              <a:t>主耶穌真</a:t>
            </a:r>
            <a:r>
              <a:rPr lang="zh-TW" altLang="en-US" sz="5200" smtClean="0">
                <a:latin typeface="標楷體" pitchFamily="65" charset="-120"/>
                <a:ea typeface="標楷體" pitchFamily="65" charset="-120"/>
              </a:rPr>
              <a:t>愛你</a:t>
            </a:r>
            <a:endParaRPr lang="en-US" sz="4800" b="1" u="sng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381B-6129-4087-A3B8-0CD7B3BAB1C1}" type="slidenum">
              <a:rPr lang="en-US" sz="1800" smtClean="0">
                <a:solidFill>
                  <a:schemeClr val="tx1"/>
                </a:solidFill>
              </a:rPr>
              <a:pPr/>
              <a:t>7</a:t>
            </a:fld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94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Hommie Yu</dc:creator>
  <cp:lastModifiedBy>Hommie Yu</cp:lastModifiedBy>
  <cp:revision>26</cp:revision>
  <dcterms:created xsi:type="dcterms:W3CDTF">2012-09-30T04:04:17Z</dcterms:created>
  <dcterms:modified xsi:type="dcterms:W3CDTF">2014-02-01T14:38:20Z</dcterms:modified>
</cp:coreProperties>
</file>