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0" autoAdjust="0"/>
    <p:restoredTop sz="86387" autoAdjust="0"/>
  </p:normalViewPr>
  <p:slideViewPr>
    <p:cSldViewPr>
      <p:cViewPr>
        <p:scale>
          <a:sx n="50" d="100"/>
          <a:sy n="50" d="100"/>
        </p:scale>
        <p:origin x="-49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7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F646-1E65-43EA-AF2D-2CB0608C92A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6634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1FA2D-98F6-40FA-A9AC-E8061C76C2F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022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3E860-CB64-40E4-8B08-BFB07651EA8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59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A3A9F-FBFD-426E-BC05-0F465932A2B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78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DAA9-8C81-487D-848C-A9A34774DD3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663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D0917-9BC0-4641-942A-4A96AC70D5C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088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C42C-0586-44EC-88A9-539E37AFC6B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742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2961-96C3-4803-BA9B-4F5F8F750EE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0063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120E-608E-4870-90BB-64B9D1870A3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273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10CA3-8BC6-4B33-8E92-B00DB9B200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128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E997E-034F-481D-85B9-92A4DDC52D0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56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2013/12/14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62E2EA-E92B-446C-A9E0-79711E511789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70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51723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TW" altLang="en-US" sz="4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你若欠缺真失望</a:t>
            </a:r>
            <a:r>
              <a:rPr lang="en-US" altLang="zh-TW" sz="4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聖詩</a:t>
            </a:r>
            <a:r>
              <a:rPr lang="en-US" altLang="zh-TW" sz="4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#317</a:t>
            </a:r>
            <a:r>
              <a:rPr lang="en-US" altLang="zh-TW" sz="48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 </a:t>
            </a:r>
            <a:br>
              <a:rPr lang="en-US" altLang="zh-TW" sz="48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</a:br>
            <a:r>
              <a:rPr lang="en-US" altLang="zh-TW" sz="4800" b="1" dirty="0" smtClean="0">
                <a:solidFill>
                  <a:srgbClr val="FFFF00"/>
                </a:solidFill>
                <a:ea typeface="Franklin Gothic Medium"/>
                <a:cs typeface="新細明體"/>
              </a:rPr>
              <a:t>       </a:t>
            </a:r>
            <a:r>
              <a:rPr lang="en-US" altLang="zh-TW" sz="2000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Franklin Gothic Medium"/>
                <a:ea typeface="標楷體"/>
                <a:cs typeface="新細明體"/>
              </a:rPr>
            </a:b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你若欠缺真失望　</a:t>
            </a:r>
            <a: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當盡力來幫助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救主看了就歡喜　</a:t>
            </a:r>
            <a: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顯</a:t>
            </a: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明真實趁道理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咱決意相愛</a:t>
            </a:r>
            <a: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求聖神來幫助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zh-TW" altLang="zh-TW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898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94928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若遇著心煩惱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當替我來祈禱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救主看了就歡喜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顯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明真實趁道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理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咱決意相愛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求聖神來幫助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zh-TW" sz="5400" b="1" kern="1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634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494116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你若致到心將冷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要勉勵你警醒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救主看了就歡喜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顯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明真實趁道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理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咱決意相愛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求聖神來幫助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zh-TW" sz="5400" kern="1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79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標題 1"/>
          <p:cNvSpPr>
            <a:spLocks noGrp="1"/>
          </p:cNvSpPr>
          <p:nvPr>
            <p:ph type="title" idx="4294967295"/>
          </p:nvPr>
        </p:nvSpPr>
        <p:spPr>
          <a:xfrm>
            <a:off x="0" y="1052736"/>
            <a:ext cx="9144000" cy="47525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相愛你我當勉勵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就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能榮光歸天父</a:t>
            </a:r>
            <a: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救主看了就歡喜 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顯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明真實趁道</a:t>
            </a:r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理</a:t>
            </a:r>
            <a: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決意相愛</a:t>
            </a:r>
            <a: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咱決意相愛　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求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聖神來幫助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zh-TW" altLang="en-US" sz="54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355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0033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D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30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佈景主題</vt:lpstr>
      <vt:lpstr>預設簡報設計</vt:lpstr>
      <vt:lpstr>你若欠缺真失望-聖詩#317           1.你若欠缺真失望　 我當盡力來幫助 救主看了就歡喜　 顯明真實趁道理 咱決意相愛　咱決意相愛 咱決意相愛　求聖神來幫助 </vt:lpstr>
      <vt:lpstr>2.我若遇著心煩惱  你當替我來祈禱 救主看了就歡喜  顯明真實趁道理 咱決意相愛　咱決意相愛 咱決意相愛　求聖神來幫助  </vt:lpstr>
      <vt:lpstr>  3.你若致到心將冷  我要勉勵你警醒 救主看了就歡喜  顯明真實趁道理 咱決意相愛　咱決意相愛 咱決意相愛　求聖神來幫助 </vt:lpstr>
      <vt:lpstr>4.相愛你我當勉勵  就能榮光歸天父 救主看了就歡喜  顯明真實趁道理 咱決意相愛　咱決意相愛 咱決意相愛　求聖神來幫助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願我的磐石被人稱頌     22.010    願我的磐石被人稱頌  願我的神被人尊崇 願我的磐石被人稱頌  願我的神被人尊崇</dc:title>
  <dc:creator>Hommie Yu</dc:creator>
  <cp:lastModifiedBy>Hommie Yu</cp:lastModifiedBy>
  <cp:revision>24</cp:revision>
  <dcterms:modified xsi:type="dcterms:W3CDTF">2013-12-14T07:00:23Z</dcterms:modified>
</cp:coreProperties>
</file>