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5" r:id="rId6"/>
    <p:sldId id="267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F6980-F6D5-4DAF-9C81-8C06F836DBC4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D80E2-4847-428D-A78E-80583451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甲主作伙行</a:t>
            </a:r>
            <a:endParaRPr lang="en-US" sz="48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077200" cy="42672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我要甲主作伙行 </a:t>
            </a:r>
            <a:r>
              <a:rPr lang="en-US" altLang="zh-TW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經</a:t>
            </a: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過溪水爬山嶺</a:t>
            </a:r>
            <a: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有伊作我的牧者 </a:t>
            </a:r>
            <a:r>
              <a:rPr lang="en-US" altLang="zh-TW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什</a:t>
            </a: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咪代誌攏免驚</a:t>
            </a:r>
            <a: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endParaRPr lang="en-US" sz="53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077200" cy="42672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無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論是福抑是苦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遇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到日頭甲風雨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萬事有伊佇照顧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是放心來交託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endParaRPr lang="en-US" sz="48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077200" cy="42672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我有耶</a:t>
            </a: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穌 </a:t>
            </a:r>
            <a:r>
              <a:rPr lang="en-US" altLang="zh-TW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世人甲我作伴</a:t>
            </a:r>
            <a: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伊的疼痛永遠抹息</a:t>
            </a:r>
            <a: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給我心靈真正快活</a:t>
            </a:r>
            <a: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一路上神的祝福足足滿滿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077200" cy="4267200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要甲主作伙行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的需要伊知影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同行過日日夜夜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祂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的恩典真夠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額</a:t>
            </a:r>
            <a:endParaRPr lang="en-US" sz="48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077200" cy="4267200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無自己的揀選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切攏是伊掌管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但願我心會完全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愛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伊跟伊到永遠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endParaRPr lang="en-US" sz="48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077200" cy="42672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我有耶</a:t>
            </a: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穌 </a:t>
            </a:r>
            <a:r>
              <a:rPr lang="en-US" altLang="zh-TW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世人甲我作伴</a:t>
            </a:r>
            <a: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伊的疼痛永遠抹息</a:t>
            </a:r>
            <a: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給我心靈真正快活</a:t>
            </a:r>
            <a: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3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一路上神的祝福足足滿滿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甲主作伙行</vt:lpstr>
      <vt:lpstr> 我要甲主作伙行  經過溪水爬山嶺 有伊作我的牧者  什咪代誌攏免驚 </vt:lpstr>
      <vt:lpstr>無論是福抑是苦  遇到日頭甲風雨 萬事有伊佇照顧  我是放心來交託 </vt:lpstr>
      <vt:lpstr> 我有耶穌  一世人甲我作伴 伊的疼痛永遠抹息 給我心靈真正快活 一路上神的祝福足足滿滿 </vt:lpstr>
      <vt:lpstr>我要甲主作伙行  我的需要伊知影 同行過日日夜夜  祂的恩典真夠額</vt:lpstr>
      <vt:lpstr> 我無自己的揀選  一切攏是伊掌管 但願我心會完全  愛伊跟伊到永遠 </vt:lpstr>
      <vt:lpstr> 我有耶穌  一世人甲我作伴 伊的疼痛永遠抹息 給我心靈真正快活 一路上神的祝福足足滿滿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寶貝 Treasure</dc:title>
  <dc:creator>Hommie Yu</dc:creator>
  <cp:lastModifiedBy>Hommie Yu</cp:lastModifiedBy>
  <cp:revision>10</cp:revision>
  <dcterms:created xsi:type="dcterms:W3CDTF">2013-12-19T00:20:20Z</dcterms:created>
  <dcterms:modified xsi:type="dcterms:W3CDTF">2014-01-04T04:57:01Z</dcterms:modified>
</cp:coreProperties>
</file>