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02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44" autoAdjust="0"/>
    <p:restoredTop sz="94574" autoAdjust="0"/>
  </p:normalViewPr>
  <p:slideViewPr>
    <p:cSldViewPr>
      <p:cViewPr varScale="1">
        <p:scale>
          <a:sx n="59" d="100"/>
          <a:sy n="59" d="100"/>
        </p:scale>
        <p:origin x="-47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EA338-5890-4A72-8C82-D565ECBE550F}" type="datetimeFigureOut">
              <a:rPr lang="en-US" smtClean="0"/>
              <a:pPr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3A7A-F2F7-4DD9-BBA0-F6E93EDB5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哦！ 媽媽的心 媽媽的眼睛</a:t>
            </a:r>
            <a:r>
              <a:rPr lang="en-US" sz="4800" b="1" dirty="0">
                <a:solidFill>
                  <a:srgbClr val="7030A0"/>
                </a:solidFill>
              </a:rPr>
              <a:t/>
            </a:r>
            <a:br>
              <a:rPr lang="en-US" sz="4800" b="1" dirty="0">
                <a:solidFill>
                  <a:srgbClr val="7030A0"/>
                </a:solidFill>
              </a:rPr>
            </a:br>
            <a:r>
              <a:rPr lang="zh-TW" altLang="en-US" sz="4800" b="1" dirty="0">
                <a:solidFill>
                  <a:srgbClr val="7030A0"/>
                </a:solidFill>
              </a:rPr>
              <a:t>孩子是你永遠的滿足與歡欣 哦！媽媽的心 媽媽的眼睛</a:t>
            </a:r>
            <a:br>
              <a:rPr lang="zh-TW" altLang="en-US" sz="4800" b="1" dirty="0">
                <a:solidFill>
                  <a:srgbClr val="7030A0"/>
                </a:solidFill>
              </a:rPr>
            </a:br>
            <a:r>
              <a:rPr lang="zh-TW" altLang="en-US" sz="4800" b="1" dirty="0">
                <a:solidFill>
                  <a:srgbClr val="7030A0"/>
                </a:solidFill>
              </a:rPr>
              <a:t>孩子是你永遠的滿足與歡欣 </a:t>
            </a:r>
            <a:r>
              <a:rPr lang="zh-TW" altLang="en-US" sz="4800" b="1" dirty="0" smtClean="0">
                <a:solidFill>
                  <a:srgbClr val="7030A0"/>
                </a:solidFill>
              </a:rPr>
              <a:t> 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媽媽永恆美麗的心 </a:t>
            </a:r>
            <a:endParaRPr lang="en-US" sz="48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是天父親手栽種的心</a:t>
            </a:r>
            <a:r>
              <a:rPr lang="en-US" sz="4800" b="1" dirty="0">
                <a:solidFill>
                  <a:srgbClr val="7030A0"/>
                </a:solidFill>
              </a:rPr>
              <a:t/>
            </a:r>
            <a:br>
              <a:rPr lang="en-US" sz="4800" b="1" dirty="0">
                <a:solidFill>
                  <a:srgbClr val="7030A0"/>
                </a:solidFill>
              </a:rPr>
            </a:br>
            <a:r>
              <a:rPr lang="zh-TW" altLang="en-US" sz="4800" b="1" dirty="0">
                <a:solidFill>
                  <a:srgbClr val="7030A0"/>
                </a:solidFill>
              </a:rPr>
              <a:t>蘊含天父深深的情 </a:t>
            </a:r>
            <a:endParaRPr lang="en-US" altLang="zh-TW" sz="4800" b="1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sz="4800" b="1" dirty="0" smtClean="0">
                <a:solidFill>
                  <a:srgbClr val="7030A0"/>
                </a:solidFill>
              </a:rPr>
              <a:t>為</a:t>
            </a:r>
            <a:r>
              <a:rPr lang="zh-TW" altLang="en-US" sz="4800" b="1" dirty="0">
                <a:solidFill>
                  <a:srgbClr val="7030A0"/>
                </a:solidFill>
              </a:rPr>
              <a:t>我牽掛為我憂心</a:t>
            </a:r>
          </a:p>
          <a:p>
            <a:pPr algn="ctr"/>
            <a:endParaRPr lang="zh-TW" altLang="en-US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蘊含天父深深的情 </a:t>
            </a:r>
            <a:endParaRPr lang="en-US" sz="48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為我牽掛為我憂心</a:t>
            </a:r>
            <a:endParaRPr lang="en-US" sz="4800" b="1" dirty="0">
              <a:solidFill>
                <a:srgbClr val="7030A0"/>
              </a:solidFill>
            </a:endParaRPr>
          </a:p>
          <a:p>
            <a:pPr algn="ctr"/>
            <a:r>
              <a:rPr lang="en-US" sz="4800" b="1" dirty="0">
                <a:solidFill>
                  <a:srgbClr val="7030A0"/>
                </a:solidFill>
              </a:rPr>
              <a:t/>
            </a:r>
            <a:br>
              <a:rPr lang="en-US" sz="4800" b="1" dirty="0">
                <a:solidFill>
                  <a:srgbClr val="7030A0"/>
                </a:solidFill>
              </a:rPr>
            </a:br>
            <a:r>
              <a:rPr lang="zh-TW" altLang="en-US" sz="4800" b="1" dirty="0">
                <a:solidFill>
                  <a:srgbClr val="7030A0"/>
                </a:solidFill>
              </a:rPr>
              <a:t>媽媽的心  哦！媽媽我愛你</a:t>
            </a:r>
            <a:endParaRPr lang="en-US" altLang="zh-TW" sz="4800" b="1" dirty="0" smtClean="0">
              <a:solidFill>
                <a:srgbClr val="7030A0"/>
              </a:solidFill>
            </a:endParaRPr>
          </a:p>
          <a:p>
            <a:pPr algn="ctr"/>
            <a:endParaRPr lang="zh-TW" altLang="en-US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85800" y="22860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4478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rgbClr val="7030A0"/>
                </a:solidFill>
              </a:rPr>
              <a:t>Twinkle </a:t>
            </a:r>
            <a:r>
              <a:rPr lang="en-US" sz="5400" dirty="0" err="1">
                <a:solidFill>
                  <a:srgbClr val="7030A0"/>
                </a:solidFill>
              </a:rPr>
              <a:t>twinkle</a:t>
            </a:r>
            <a:r>
              <a:rPr lang="en-US" sz="5400" dirty="0">
                <a:solidFill>
                  <a:srgbClr val="7030A0"/>
                </a:solidFill>
              </a:rPr>
              <a:t> little star</a:t>
            </a:r>
            <a:br>
              <a:rPr lang="en-US" sz="5400" dirty="0">
                <a:solidFill>
                  <a:srgbClr val="7030A0"/>
                </a:solidFill>
              </a:rPr>
            </a:br>
            <a:r>
              <a:rPr lang="en-US" sz="5400" dirty="0">
                <a:solidFill>
                  <a:srgbClr val="7030A0"/>
                </a:solidFill>
              </a:rPr>
              <a:t>How I wonder what you are</a:t>
            </a:r>
            <a:br>
              <a:rPr lang="en-US" sz="5400" dirty="0">
                <a:solidFill>
                  <a:srgbClr val="7030A0"/>
                </a:solidFill>
              </a:rPr>
            </a:br>
            <a:r>
              <a:rPr lang="en-US" sz="5400" dirty="0">
                <a:solidFill>
                  <a:srgbClr val="7030A0"/>
                </a:solidFill>
              </a:rPr>
              <a:t>Up above the world so high</a:t>
            </a:r>
            <a:br>
              <a:rPr lang="en-US" sz="5400" dirty="0">
                <a:solidFill>
                  <a:srgbClr val="7030A0"/>
                </a:solidFill>
              </a:rPr>
            </a:br>
            <a:r>
              <a:rPr lang="en-US" sz="5400" dirty="0">
                <a:solidFill>
                  <a:srgbClr val="7030A0"/>
                </a:solidFill>
              </a:rPr>
              <a:t>Like a diamond in the sky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2954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繁星啊繁星 </a:t>
            </a:r>
            <a:endParaRPr lang="en-US" sz="54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一閃一閃亮晶晶</a:t>
            </a:r>
            <a:r>
              <a:rPr lang="en-US" sz="5400" b="1" dirty="0">
                <a:solidFill>
                  <a:srgbClr val="7030A0"/>
                </a:solidFill>
              </a:rPr>
              <a:t/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zh-TW" altLang="en-US" sz="5400" b="1" dirty="0">
                <a:solidFill>
                  <a:srgbClr val="7030A0"/>
                </a:solidFill>
              </a:rPr>
              <a:t>就像媽媽溫柔的眼睛</a:t>
            </a:r>
            <a:r>
              <a:rPr lang="en-US" sz="5400" b="1" dirty="0">
                <a:solidFill>
                  <a:srgbClr val="7030A0"/>
                </a:solidFill>
              </a:rPr>
              <a:t/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zh-TW" altLang="en-US" sz="5400" b="1" dirty="0">
                <a:solidFill>
                  <a:srgbClr val="7030A0"/>
                </a:solidFill>
              </a:rPr>
              <a:t>是我成長的牽引 </a:t>
            </a:r>
            <a:endParaRPr lang="en-US" altLang="zh-TW" sz="5400" b="1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 smtClean="0">
                <a:solidFill>
                  <a:srgbClr val="7030A0"/>
                </a:solidFill>
              </a:rPr>
              <a:t>記</a:t>
            </a:r>
            <a:r>
              <a:rPr lang="zh-TW" altLang="en-US" sz="5400" b="1" dirty="0">
                <a:solidFill>
                  <a:srgbClr val="7030A0"/>
                </a:solidFill>
              </a:rPr>
              <a:t>錄著我成長的心情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2954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繁星啊繁星 </a:t>
            </a:r>
            <a:endParaRPr lang="en-US" sz="54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一閃一閃亮晶晶</a:t>
            </a:r>
            <a:r>
              <a:rPr lang="en-US" sz="5400" b="1" dirty="0">
                <a:solidFill>
                  <a:srgbClr val="7030A0"/>
                </a:solidFill>
              </a:rPr>
              <a:t/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zh-TW" altLang="en-US" sz="5400" b="1" dirty="0">
                <a:solidFill>
                  <a:srgbClr val="7030A0"/>
                </a:solidFill>
              </a:rPr>
              <a:t>就像媽媽溫柔的眼睛</a:t>
            </a:r>
            <a:r>
              <a:rPr lang="en-US" sz="5400" b="1" dirty="0">
                <a:solidFill>
                  <a:srgbClr val="7030A0"/>
                </a:solidFill>
              </a:rPr>
              <a:t/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zh-TW" altLang="en-US" sz="5400" b="1" dirty="0">
                <a:solidFill>
                  <a:srgbClr val="7030A0"/>
                </a:solidFill>
              </a:rPr>
              <a:t>是我成長的牽引 </a:t>
            </a:r>
            <a:endParaRPr lang="en-US" altLang="zh-TW" sz="5400" b="1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 smtClean="0">
                <a:solidFill>
                  <a:srgbClr val="7030A0"/>
                </a:solidFill>
              </a:rPr>
              <a:t>記</a:t>
            </a:r>
            <a:r>
              <a:rPr lang="zh-TW" altLang="en-US" sz="5400" b="1" dirty="0">
                <a:solidFill>
                  <a:srgbClr val="7030A0"/>
                </a:solidFill>
              </a:rPr>
              <a:t>錄著我成長的心情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2954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媽媽永恆美麗的心 </a:t>
            </a:r>
            <a:endParaRPr lang="en-US" sz="54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是天父親手栽種的心</a:t>
            </a:r>
            <a:r>
              <a:rPr lang="en-US" sz="5400" b="1" dirty="0">
                <a:solidFill>
                  <a:srgbClr val="7030A0"/>
                </a:solidFill>
              </a:rPr>
              <a:t/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zh-TW" altLang="en-US" sz="5400" b="1" dirty="0">
                <a:solidFill>
                  <a:srgbClr val="7030A0"/>
                </a:solidFill>
              </a:rPr>
              <a:t>蘊含天父深深的情 </a:t>
            </a:r>
            <a:endParaRPr lang="en-US" altLang="zh-TW" sz="5400" b="1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 smtClean="0">
                <a:solidFill>
                  <a:srgbClr val="7030A0"/>
                </a:solidFill>
              </a:rPr>
              <a:t>為</a:t>
            </a:r>
            <a:r>
              <a:rPr lang="zh-TW" altLang="en-US" sz="5400" b="1" dirty="0">
                <a:solidFill>
                  <a:srgbClr val="7030A0"/>
                </a:solidFill>
              </a:rPr>
              <a:t>我牽掛為我憂心</a:t>
            </a:r>
          </a:p>
          <a:p>
            <a:pPr algn="ctr"/>
            <a:r>
              <a:rPr lang="zh-TW" altLang="en-US" sz="5400" b="1" dirty="0" smtClean="0">
                <a:solidFill>
                  <a:srgbClr val="7030A0"/>
                </a:solidFill>
              </a:rPr>
              <a:t> </a:t>
            </a:r>
            <a:endParaRPr lang="zh-TW" altLang="en-US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2954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媽媽永恆美麗的心 </a:t>
            </a:r>
            <a:endParaRPr lang="en-US" sz="54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>
                <a:solidFill>
                  <a:srgbClr val="7030A0"/>
                </a:solidFill>
              </a:rPr>
              <a:t>是天父親手栽種的心</a:t>
            </a:r>
            <a:r>
              <a:rPr lang="en-US" sz="5400" b="1" dirty="0">
                <a:solidFill>
                  <a:srgbClr val="7030A0"/>
                </a:solidFill>
              </a:rPr>
              <a:t/>
            </a:r>
            <a:br>
              <a:rPr lang="en-US" sz="5400" b="1" dirty="0">
                <a:solidFill>
                  <a:srgbClr val="7030A0"/>
                </a:solidFill>
              </a:rPr>
            </a:br>
            <a:r>
              <a:rPr lang="zh-TW" altLang="en-US" sz="5400" b="1" dirty="0">
                <a:solidFill>
                  <a:srgbClr val="7030A0"/>
                </a:solidFill>
              </a:rPr>
              <a:t>蘊含天父深深的情 </a:t>
            </a:r>
            <a:endParaRPr lang="en-US" altLang="zh-TW" sz="5400" b="1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sz="5400" b="1" dirty="0" smtClean="0">
                <a:solidFill>
                  <a:srgbClr val="7030A0"/>
                </a:solidFill>
              </a:rPr>
              <a:t>為</a:t>
            </a:r>
            <a:r>
              <a:rPr lang="zh-TW" altLang="en-US" sz="5400" b="1" dirty="0">
                <a:solidFill>
                  <a:srgbClr val="7030A0"/>
                </a:solidFill>
              </a:rPr>
              <a:t>我牽掛為我憂心</a:t>
            </a:r>
          </a:p>
          <a:p>
            <a:pPr algn="ctr"/>
            <a:r>
              <a:rPr lang="zh-TW" altLang="en-US" sz="5400" b="1" dirty="0" smtClean="0">
                <a:solidFill>
                  <a:srgbClr val="7030A0"/>
                </a:solidFill>
              </a:rPr>
              <a:t> </a:t>
            </a:r>
            <a:endParaRPr lang="zh-TW" altLang="en-US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哦！ 媽媽的心 媽媽的眼睛</a:t>
            </a:r>
            <a:r>
              <a:rPr lang="en-US" sz="4800" b="1" dirty="0">
                <a:solidFill>
                  <a:srgbClr val="7030A0"/>
                </a:solidFill>
              </a:rPr>
              <a:t/>
            </a:r>
            <a:br>
              <a:rPr lang="en-US" sz="4800" b="1" dirty="0">
                <a:solidFill>
                  <a:srgbClr val="7030A0"/>
                </a:solidFill>
              </a:rPr>
            </a:br>
            <a:r>
              <a:rPr lang="zh-TW" altLang="en-US" sz="4800" b="1" dirty="0">
                <a:solidFill>
                  <a:srgbClr val="7030A0"/>
                </a:solidFill>
              </a:rPr>
              <a:t>孩子是你永遠的滿足與歡欣 哦！媽媽的心 媽媽的眼睛</a:t>
            </a:r>
            <a:br>
              <a:rPr lang="zh-TW" altLang="en-US" sz="4800" b="1" dirty="0">
                <a:solidFill>
                  <a:srgbClr val="7030A0"/>
                </a:solidFill>
              </a:rPr>
            </a:br>
            <a:r>
              <a:rPr lang="zh-TW" altLang="en-US" sz="4800" b="1" dirty="0">
                <a:solidFill>
                  <a:srgbClr val="7030A0"/>
                </a:solidFill>
              </a:rPr>
              <a:t>孩子是你永遠的滿足與歡欣 </a:t>
            </a:r>
            <a:r>
              <a:rPr lang="zh-TW" altLang="en-US" sz="4800" b="1" dirty="0" smtClean="0">
                <a:solidFill>
                  <a:srgbClr val="7030A0"/>
                </a:solidFill>
              </a:rPr>
              <a:t> 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encrypted-tbn3.gstatic.com/images?q=tbn:ANd9GcS7U2hugXcqtwI3UoIngupPw_7Y31TbkWyeesxiMWLSUx_wGZ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779" y="0"/>
            <a:ext cx="9155779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0"/>
            <a:ext cx="815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7030A0"/>
                </a:solidFill>
              </a:rPr>
              <a:t>媽媽的</a:t>
            </a:r>
            <a:r>
              <a:rPr lang="zh-TW" altLang="en-US" sz="6000" b="1" dirty="0" smtClean="0">
                <a:solidFill>
                  <a:srgbClr val="7030A0"/>
                </a:solidFill>
              </a:rPr>
              <a:t>心、媽</a:t>
            </a:r>
            <a:r>
              <a:rPr lang="zh-TW" altLang="en-US" sz="6000" b="1" dirty="0">
                <a:solidFill>
                  <a:srgbClr val="7030A0"/>
                </a:solidFill>
              </a:rPr>
              <a:t>媽的眼睛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914400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7030A0"/>
                </a:solidFill>
              </a:rPr>
              <a:t>作詞：黃婉嫻 作曲：黃毅斌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媽媽永恆美麗的心 </a:t>
            </a:r>
            <a:endParaRPr lang="en-US" sz="4800" b="1" dirty="0">
              <a:solidFill>
                <a:srgbClr val="7030A0"/>
              </a:solidFill>
            </a:endParaRPr>
          </a:p>
          <a:p>
            <a:pPr algn="ctr"/>
            <a:r>
              <a:rPr lang="zh-TW" altLang="en-US" sz="4800" b="1" dirty="0">
                <a:solidFill>
                  <a:srgbClr val="7030A0"/>
                </a:solidFill>
              </a:rPr>
              <a:t>是天父親手栽種的心</a:t>
            </a:r>
            <a:r>
              <a:rPr lang="en-US" sz="4800" b="1" dirty="0">
                <a:solidFill>
                  <a:srgbClr val="7030A0"/>
                </a:solidFill>
              </a:rPr>
              <a:t/>
            </a:r>
            <a:br>
              <a:rPr lang="en-US" sz="4800" b="1" dirty="0">
                <a:solidFill>
                  <a:srgbClr val="7030A0"/>
                </a:solidFill>
              </a:rPr>
            </a:br>
            <a:r>
              <a:rPr lang="zh-TW" altLang="en-US" sz="4800" b="1" dirty="0">
                <a:solidFill>
                  <a:srgbClr val="7030A0"/>
                </a:solidFill>
              </a:rPr>
              <a:t>蘊含天父深深的情 </a:t>
            </a:r>
            <a:endParaRPr lang="en-US" altLang="zh-TW" sz="4800" b="1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sz="4800" b="1" dirty="0" smtClean="0">
                <a:solidFill>
                  <a:srgbClr val="7030A0"/>
                </a:solidFill>
              </a:rPr>
              <a:t>為</a:t>
            </a:r>
            <a:r>
              <a:rPr lang="zh-TW" altLang="en-US" sz="4800" b="1" dirty="0">
                <a:solidFill>
                  <a:srgbClr val="7030A0"/>
                </a:solidFill>
              </a:rPr>
              <a:t>我牽掛為我憂心</a:t>
            </a:r>
          </a:p>
          <a:p>
            <a:pPr algn="ctr"/>
            <a:endParaRPr lang="zh-TW" altLang="en-US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364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Hommie Yu</cp:lastModifiedBy>
  <cp:revision>6</cp:revision>
  <dcterms:created xsi:type="dcterms:W3CDTF">2014-05-10T13:55:57Z</dcterms:created>
  <dcterms:modified xsi:type="dcterms:W3CDTF">2014-05-10T20:07:10Z</dcterms:modified>
</cp:coreProperties>
</file>