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5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183D7-DB68-44CC-A28E-D7E80981C402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6F417-FD74-42E2-AB7D-FA0B058F0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4FE8-9962-4082-A8B6-3C5CE2DD1E97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82A8-47B5-4C1D-B1D5-A8E41FF626BE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0C4A-7DCD-4FC5-B862-230C5310DC96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5002-E672-4F5A-A0C6-1B04C3F30D59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47F6-27E1-402D-B35E-2991C6AE3576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F8DD-48B3-41F0-80C5-73BA547DB7C8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DFD7-0C2D-41B1-9D85-55212F6113EF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3A82-1CA2-445C-87AB-C223F83D2319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2BC-AFF8-4313-99F9-BA85CAE491F9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802F-DCFD-48C4-B2CB-F42E5B4EA55A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948-ED83-4783-B610-DB808ADC3FF5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C789-D2EA-493D-BBE7-DA652386BF8B}" type="datetime1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耶穌愛阮，耶穌愛阮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祂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是阮一生中尚大的禮物；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祂來賞賜，祂的慈恩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給阮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祝福萬分。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2800" smtClean="0">
                <a:solidFill>
                  <a:schemeClr val="tx1"/>
                </a:solidFill>
              </a:rPr>
              <a:pPr/>
              <a:t>1</a:t>
            </a:fld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耶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穌愛阮，耶穌愛阮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苦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難有祂來擔當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尚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蓋寶貴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祂的同在，</a:t>
            </a:r>
            <a:endParaRPr lang="en-US" altLang="zh-TW" sz="4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祂的豐富永遠有剩。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2800" smtClean="0">
                <a:solidFill>
                  <a:schemeClr val="tx1"/>
                </a:solidFill>
              </a:rPr>
              <a:pPr/>
              <a:t>2</a:t>
            </a:fld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耶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穌疼阮，耶穌疼阮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萬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事祂來替阮想；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何等的福通得到祂愛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祂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是阮生命救恩。</a:t>
            </a:r>
            <a:endParaRPr lang="en-US" sz="4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endParaRPr lang="en-US" sz="4400" dirty="0" smtClean="0"/>
          </a:p>
          <a:p>
            <a:pPr>
              <a:buFont typeface="Wingdings" pitchFamily="2" charset="2"/>
              <a:buNone/>
              <a:defRPr/>
            </a:pP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1800" smtClean="0">
                <a:solidFill>
                  <a:schemeClr val="tx1"/>
                </a:solidFill>
              </a:rPr>
              <a:pPr/>
              <a:t>3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81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Hommie Yu</dc:creator>
  <cp:lastModifiedBy>Hommie Yu</cp:lastModifiedBy>
  <cp:revision>15</cp:revision>
  <dcterms:created xsi:type="dcterms:W3CDTF">2012-09-30T04:04:17Z</dcterms:created>
  <dcterms:modified xsi:type="dcterms:W3CDTF">2014-01-04T04:49:21Z</dcterms:modified>
</cp:coreProperties>
</file>