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0" autoAdjust="0"/>
    <p:restoredTop sz="86387" autoAdjust="0"/>
  </p:normalViewPr>
  <p:slideViewPr>
    <p:cSldViewPr>
      <p:cViewPr>
        <p:scale>
          <a:sx n="50" d="100"/>
          <a:sy n="50" d="100"/>
        </p:scale>
        <p:origin x="-49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7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F646-1E65-43EA-AF2D-2CB0608C92A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63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1FA2D-98F6-40FA-A9AC-E8061C76C2F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022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3E860-CB64-40E4-8B08-BFB07651EA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A3A9F-FBFD-426E-BC05-0F465932A2B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7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DAA9-8C81-487D-848C-A9A34774DD3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663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D0917-9BC0-4641-942A-4A96AC70D5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088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C42C-0586-44EC-88A9-539E37AFC6B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742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2961-96C3-4803-BA9B-4F5F8F750EE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06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120E-608E-4870-90BB-64B9D1870A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27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10CA3-8BC6-4B33-8E92-B00DB9B200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128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E997E-034F-481D-85B9-92A4DDC52D0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56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62E2EA-E92B-446C-A9E0-79711E511789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70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51723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充 </a:t>
            </a: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滿 我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         </a:t>
            </a:r>
            <a: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</a:br>
            <a:r>
              <a:rPr lang="zh-TW" altLang="zh-TW" sz="12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1200" kern="100" dirty="0" smtClean="0">
                <a:solidFill>
                  <a:srgbClr val="FFFF00"/>
                </a:solidFill>
              </a:rPr>
            </a:b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求主耶穌聽我祈禱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將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我心作至聖所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要得著聖神充滿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主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阿！求你充滿我</a:t>
            </a:r>
            <a:endParaRPr lang="zh-TW" altLang="zh-TW" sz="5400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98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364502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副歌：充滿我 充滿我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主耶穌充滿我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要得著聖神充滿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主耶此時充滿我</a:t>
            </a:r>
            <a:endParaRPr lang="zh-TW" altLang="zh-TW" sz="5400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34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36510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我是軟弱極其軟弱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欠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缺愛心常失錯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救主耶穌賜我氣力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你此時充滿我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79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1490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副歌：充滿我 充滿我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求主耶穌充滿我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我要得著聖神充滿 </a:t>
            </a:r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求主耶此時充滿我</a:t>
            </a: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55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0033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D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佈景主題</vt:lpstr>
      <vt:lpstr>預設簡報設計</vt:lpstr>
      <vt:lpstr>充 滿 我             1.求主耶穌聽我祈禱  將我心作至聖所  我要得著聖神充滿  主阿！求你充滿我</vt:lpstr>
      <vt:lpstr>副歌：充滿我 充滿我  求主耶穌充滿我  我要得著聖神充滿  求主耶此時充滿我</vt:lpstr>
      <vt:lpstr>  2.我是軟弱極其軟弱  欠缺愛心常失錯 救主耶穌賜我氣力  求你此時充滿我 </vt:lpstr>
      <vt:lpstr>副歌：充滿我 充滿我  求主耶穌充滿我  我要得著聖神充滿  求主耶此時充滿我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願我的磐石被人稱頌     22.010    願我的磐石被人稱頌  願我的神被人尊崇 願我的磐石被人稱頌  願我的神被人尊崇</dc:title>
  <dc:creator>Hommie Yu</dc:creator>
  <cp:lastModifiedBy>Hommie Yu</cp:lastModifiedBy>
  <cp:revision>20</cp:revision>
  <dcterms:modified xsi:type="dcterms:W3CDTF">2013-12-14T06:52:20Z</dcterms:modified>
</cp:coreProperties>
</file>