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sldIdLst>
    <p:sldId id="305" r:id="rId3"/>
    <p:sldId id="306" r:id="rId4"/>
    <p:sldId id="307" r:id="rId5"/>
    <p:sldId id="308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40" autoAdjust="0"/>
    <p:restoredTop sz="86387" autoAdjust="0"/>
  </p:normalViewPr>
  <p:slideViewPr>
    <p:cSldViewPr>
      <p:cViewPr>
        <p:scale>
          <a:sx n="50" d="100"/>
          <a:sy n="50" d="100"/>
        </p:scale>
        <p:origin x="-490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71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0F646-1E65-43EA-AF2D-2CB0608C92A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6634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1FA2D-98F6-40FA-A9AC-E8061C76C2F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2022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3E860-CB64-40E4-8B08-BFB07651EA8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9590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A3A9F-FBFD-426E-BC05-0F465932A2B1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278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7DAA9-8C81-487D-848C-A9A34774DD3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16634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D0917-9BC0-4641-942A-4A96AC70D5C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60889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9C42C-0586-44EC-88A9-539E37AFC6B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27425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92961-96C3-4803-BA9B-4F5F8F750EE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0063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1120E-608E-4870-90BB-64B9D1870A3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02734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10CA3-8BC6-4B33-8E92-B00DB9B2001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61284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E997E-034F-481D-85B9-92A4DDC52D01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3569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accent2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62E2EA-E92B-446C-A9E0-79711E511789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0705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4005064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zh-TW" altLang="zh-TW" sz="2800" b="1" u="sng" dirty="0" smtClean="0">
                <a:solidFill>
                  <a:srgbClr val="FFFF00"/>
                </a:solidFill>
                <a:latin typeface="Franklin Gothic Medium"/>
                <a:ea typeface="標楷體"/>
                <a:cs typeface="新細明體"/>
              </a:rPr>
              <a:t>祢的愛不離不棄</a:t>
            </a:r>
            <a:r>
              <a:rPr lang="zh-TW" altLang="zh-TW" sz="4800" b="1" dirty="0" smtClean="0">
                <a:solidFill>
                  <a:srgbClr val="FFFF00"/>
                </a:solidFill>
                <a:ea typeface="Franklin Gothic Medium"/>
                <a:cs typeface="新細明體"/>
              </a:rPr>
              <a:t> </a:t>
            </a:r>
            <a:r>
              <a:rPr lang="en-US" altLang="zh-TW" sz="4800" b="1" dirty="0" smtClean="0">
                <a:solidFill>
                  <a:srgbClr val="FFFF00"/>
                </a:solidFill>
                <a:ea typeface="Franklin Gothic Medium"/>
                <a:cs typeface="新細明體"/>
              </a:rPr>
              <a:t>          </a:t>
            </a:r>
            <a:r>
              <a:rPr lang="en-US" altLang="zh-TW" sz="2000" dirty="0" smtClean="0">
                <a:solidFill>
                  <a:srgbClr val="FFFF00"/>
                </a:solidFill>
                <a:latin typeface="Franklin Gothic Medium"/>
                <a:ea typeface="標楷體"/>
                <a:cs typeface="新細明體"/>
              </a:rPr>
              <a:t/>
            </a:r>
            <a:br>
              <a:rPr lang="en-US" altLang="zh-TW" sz="2000" dirty="0" smtClean="0">
                <a:solidFill>
                  <a:srgbClr val="FFFF00"/>
                </a:solidFill>
                <a:latin typeface="Franklin Gothic Medium"/>
                <a:ea typeface="標楷體"/>
                <a:cs typeface="新細明體"/>
              </a:rPr>
            </a:br>
            <a:r>
              <a:rPr lang="zh-TW" altLang="zh-TW" sz="1200" kern="100" dirty="0" smtClean="0">
                <a:solidFill>
                  <a:srgbClr val="FFFF00"/>
                </a:solidFill>
              </a:rPr>
              <a:t/>
            </a:r>
            <a:br>
              <a:rPr lang="zh-TW" altLang="zh-TW" sz="1200" kern="100" dirty="0" smtClean="0">
                <a:solidFill>
                  <a:srgbClr val="FFFF00"/>
                </a:solidFill>
              </a:rPr>
            </a:br>
            <a:r>
              <a:rPr lang="zh-TW" altLang="zh-TW" sz="5400" b="1" dirty="0" smtClean="0">
                <a:solidFill>
                  <a:srgbClr val="FFFF00"/>
                </a:solidFill>
                <a:latin typeface="Franklin Gothic Medium"/>
                <a:ea typeface="標楷體"/>
                <a:cs typeface="新細明體"/>
              </a:rPr>
              <a:t>沒有一個憂患</a:t>
            </a:r>
            <a:r>
              <a:rPr lang="zh-TW" altLang="zh-TW" sz="5400" b="1" dirty="0" smtClean="0">
                <a:solidFill>
                  <a:srgbClr val="FFFF00"/>
                </a:solidFill>
                <a:ea typeface="Franklin Gothic Medium"/>
                <a:cs typeface="新細明體"/>
              </a:rPr>
              <a:t> </a:t>
            </a:r>
            <a:r>
              <a:rPr lang="zh-TW" altLang="zh-TW" sz="5400" kern="100" dirty="0" smtClean="0">
                <a:solidFill>
                  <a:srgbClr val="FFFF00"/>
                </a:solidFill>
              </a:rPr>
              <a:t/>
            </a:r>
            <a:br>
              <a:rPr lang="zh-TW" altLang="zh-TW" sz="5400" kern="100" dirty="0" smtClean="0">
                <a:solidFill>
                  <a:srgbClr val="FFFF00"/>
                </a:solidFill>
              </a:rPr>
            </a:br>
            <a:r>
              <a:rPr lang="zh-TW" altLang="zh-TW" sz="5400" b="1" dirty="0" smtClean="0">
                <a:solidFill>
                  <a:srgbClr val="FFFF00"/>
                </a:solidFill>
                <a:latin typeface="Franklin Gothic Medium"/>
                <a:ea typeface="標楷體"/>
                <a:cs typeface="新細明體"/>
              </a:rPr>
              <a:t>耶穌不能擔當</a:t>
            </a:r>
            <a:r>
              <a:rPr lang="zh-TW" altLang="zh-TW" sz="5400" b="1" dirty="0" smtClean="0">
                <a:solidFill>
                  <a:srgbClr val="FFFF00"/>
                </a:solidFill>
                <a:ea typeface="Franklin Gothic Medium"/>
                <a:cs typeface="新細明體"/>
              </a:rPr>
              <a:t> </a:t>
            </a:r>
            <a:r>
              <a:rPr lang="zh-TW" altLang="zh-TW" sz="5400" kern="100" dirty="0" smtClean="0">
                <a:solidFill>
                  <a:srgbClr val="FFFF00"/>
                </a:solidFill>
              </a:rPr>
              <a:t/>
            </a:r>
            <a:br>
              <a:rPr lang="zh-TW" altLang="zh-TW" sz="5400" kern="100" dirty="0" smtClean="0">
                <a:solidFill>
                  <a:srgbClr val="FFFF00"/>
                </a:solidFill>
              </a:rPr>
            </a:br>
            <a:r>
              <a:rPr lang="zh-TW" altLang="zh-TW" sz="5400" b="1" dirty="0" smtClean="0">
                <a:solidFill>
                  <a:srgbClr val="FFFF00"/>
                </a:solidFill>
                <a:latin typeface="Franklin Gothic Medium"/>
                <a:ea typeface="標楷體"/>
                <a:cs typeface="新細明體"/>
              </a:rPr>
              <a:t>沒有一個痛苦</a:t>
            </a:r>
            <a:r>
              <a:rPr lang="zh-TW" altLang="zh-TW" sz="5400" b="1" dirty="0" smtClean="0">
                <a:solidFill>
                  <a:srgbClr val="FFFF00"/>
                </a:solidFill>
                <a:ea typeface="Franklin Gothic Medium"/>
                <a:cs typeface="新細明體"/>
              </a:rPr>
              <a:t> </a:t>
            </a:r>
            <a:r>
              <a:rPr lang="zh-TW" altLang="zh-TW" sz="5400" kern="100" dirty="0" smtClean="0">
                <a:solidFill>
                  <a:srgbClr val="FFFF00"/>
                </a:solidFill>
              </a:rPr>
              <a:t/>
            </a:r>
            <a:br>
              <a:rPr lang="zh-TW" altLang="zh-TW" sz="5400" kern="100" dirty="0" smtClean="0">
                <a:solidFill>
                  <a:srgbClr val="FFFF00"/>
                </a:solidFill>
              </a:rPr>
            </a:br>
            <a:r>
              <a:rPr lang="zh-TW" altLang="zh-TW" sz="5400" b="1" dirty="0" smtClean="0">
                <a:solidFill>
                  <a:srgbClr val="FFFF00"/>
                </a:solidFill>
                <a:latin typeface="Franklin Gothic Medium"/>
                <a:ea typeface="標楷體"/>
                <a:cs typeface="新細明體"/>
              </a:rPr>
              <a:t>耶穌不能背負</a:t>
            </a:r>
            <a:r>
              <a:rPr lang="zh-TW" altLang="zh-TW" sz="5400" b="1" dirty="0" smtClean="0">
                <a:solidFill>
                  <a:srgbClr val="FFFF00"/>
                </a:solidFill>
                <a:ea typeface="Franklin Gothic Medium"/>
                <a:cs typeface="新細明體"/>
              </a:rPr>
              <a:t> </a:t>
            </a:r>
            <a:endParaRPr lang="zh-TW" altLang="zh-TW" sz="5400" kern="1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8984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3645024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zh-TW" altLang="zh-TW" sz="5400" b="1" dirty="0" smtClean="0">
                <a:solidFill>
                  <a:srgbClr val="FFFF00"/>
                </a:solidFill>
                <a:latin typeface="Franklin Gothic Medium"/>
                <a:ea typeface="標楷體"/>
                <a:cs typeface="新細明體"/>
              </a:rPr>
              <a:t>我要向高山舉目</a:t>
            </a:r>
            <a:r>
              <a:rPr lang="zh-TW" altLang="zh-TW" sz="5400" b="1" dirty="0" smtClean="0">
                <a:solidFill>
                  <a:srgbClr val="FFFF00"/>
                </a:solidFill>
                <a:ea typeface="Franklin Gothic Medium"/>
                <a:cs typeface="新細明體"/>
              </a:rPr>
              <a:t> </a:t>
            </a:r>
            <a:r>
              <a:rPr lang="zh-TW" altLang="zh-TW" sz="5400" kern="100" dirty="0" smtClean="0">
                <a:solidFill>
                  <a:srgbClr val="FFFF00"/>
                </a:solidFill>
              </a:rPr>
              <a:t/>
            </a:r>
            <a:br>
              <a:rPr lang="zh-TW" altLang="zh-TW" sz="5400" kern="100" dirty="0" smtClean="0">
                <a:solidFill>
                  <a:srgbClr val="FFFF00"/>
                </a:solidFill>
              </a:rPr>
            </a:br>
            <a:r>
              <a:rPr lang="zh-TW" altLang="zh-TW" sz="5400" b="1" dirty="0" smtClean="0">
                <a:solidFill>
                  <a:srgbClr val="FFFF00"/>
                </a:solidFill>
                <a:latin typeface="Franklin Gothic Medium"/>
                <a:ea typeface="標楷體"/>
                <a:cs typeface="新細明體"/>
              </a:rPr>
              <a:t>我的幫助從祢而來</a:t>
            </a:r>
            <a:r>
              <a:rPr lang="zh-TW" altLang="zh-TW" sz="5400" b="1" dirty="0" smtClean="0">
                <a:solidFill>
                  <a:srgbClr val="FFFF00"/>
                </a:solidFill>
                <a:ea typeface="Franklin Gothic Medium"/>
                <a:cs typeface="新細明體"/>
              </a:rPr>
              <a:t> </a:t>
            </a:r>
            <a:r>
              <a:rPr lang="zh-TW" altLang="zh-TW" sz="5400" kern="100" dirty="0" smtClean="0">
                <a:solidFill>
                  <a:srgbClr val="FFFF00"/>
                </a:solidFill>
              </a:rPr>
              <a:t/>
            </a:r>
            <a:br>
              <a:rPr lang="zh-TW" altLang="zh-TW" sz="5400" kern="100" dirty="0" smtClean="0">
                <a:solidFill>
                  <a:srgbClr val="FFFF00"/>
                </a:solidFill>
              </a:rPr>
            </a:br>
            <a:r>
              <a:rPr lang="zh-TW" altLang="zh-TW" sz="5400" b="1" dirty="0" smtClean="0">
                <a:solidFill>
                  <a:srgbClr val="FFFF00"/>
                </a:solidFill>
                <a:latin typeface="Franklin Gothic Medium"/>
                <a:ea typeface="標楷體"/>
                <a:cs typeface="新細明體"/>
              </a:rPr>
              <a:t>滿有豐盛的慈愛</a:t>
            </a:r>
            <a:r>
              <a:rPr lang="zh-TW" altLang="zh-TW" sz="5400" b="1" dirty="0" smtClean="0">
                <a:solidFill>
                  <a:srgbClr val="FFFF00"/>
                </a:solidFill>
                <a:ea typeface="Franklin Gothic Medium"/>
                <a:cs typeface="新細明體"/>
              </a:rPr>
              <a:t> </a:t>
            </a:r>
            <a:r>
              <a:rPr lang="zh-TW" altLang="zh-TW" sz="5400" kern="100" dirty="0" smtClean="0">
                <a:solidFill>
                  <a:srgbClr val="FFFF00"/>
                </a:solidFill>
              </a:rPr>
              <a:t/>
            </a:r>
            <a:br>
              <a:rPr lang="zh-TW" altLang="zh-TW" sz="5400" kern="100" dirty="0" smtClean="0">
                <a:solidFill>
                  <a:srgbClr val="FFFF00"/>
                </a:solidFill>
              </a:rPr>
            </a:br>
            <a:r>
              <a:rPr lang="zh-TW" altLang="zh-TW" sz="5400" b="1" dirty="0" smtClean="0">
                <a:solidFill>
                  <a:srgbClr val="FFFF00"/>
                </a:solidFill>
                <a:latin typeface="Franklin Gothic Medium"/>
                <a:ea typeface="標楷體"/>
                <a:cs typeface="新細明體"/>
              </a:rPr>
              <a:t>賜給凡求告祢名的人</a:t>
            </a:r>
            <a:r>
              <a:rPr lang="zh-TW" altLang="zh-TW" sz="5400" b="1" dirty="0" smtClean="0">
                <a:solidFill>
                  <a:srgbClr val="FFFF00"/>
                </a:solidFill>
                <a:ea typeface="Franklin Gothic Medium"/>
                <a:cs typeface="新細明體"/>
              </a:rPr>
              <a:t> </a:t>
            </a:r>
            <a:endParaRPr lang="zh-TW" altLang="zh-TW" sz="5400" kern="1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36348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378904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zh-TW" sz="5400" b="1" dirty="0" smtClean="0">
                <a:solidFill>
                  <a:srgbClr val="FFFF00"/>
                </a:solidFill>
                <a:latin typeface="Franklin Gothic Medium"/>
                <a:ea typeface="標楷體"/>
                <a:cs typeface="新細明體"/>
              </a:rPr>
              <a:t>*</a:t>
            </a:r>
            <a:r>
              <a:rPr lang="zh-TW" altLang="zh-TW" sz="5400" b="1" dirty="0" smtClean="0">
                <a:solidFill>
                  <a:srgbClr val="FFFF00"/>
                </a:solidFill>
                <a:latin typeface="Franklin Gothic Medium"/>
                <a:ea typeface="標楷體"/>
                <a:cs typeface="新細明體"/>
              </a:rPr>
              <a:t>祢的愛總是不離不棄</a:t>
            </a:r>
            <a:r>
              <a:rPr lang="zh-TW" altLang="zh-TW" sz="5400" b="1" dirty="0" smtClean="0">
                <a:solidFill>
                  <a:srgbClr val="FFFF00"/>
                </a:solidFill>
                <a:ea typeface="Franklin Gothic Medium"/>
                <a:cs typeface="新細明體"/>
              </a:rPr>
              <a:t> </a:t>
            </a:r>
            <a:r>
              <a:rPr lang="zh-TW" altLang="zh-TW" sz="5400" kern="100" dirty="0" smtClean="0">
                <a:solidFill>
                  <a:srgbClr val="FFFF00"/>
                </a:solidFill>
              </a:rPr>
              <a:t/>
            </a:r>
            <a:br>
              <a:rPr lang="zh-TW" altLang="zh-TW" sz="5400" kern="100" dirty="0" smtClean="0">
                <a:solidFill>
                  <a:srgbClr val="FFFF00"/>
                </a:solidFill>
              </a:rPr>
            </a:br>
            <a:r>
              <a:rPr lang="zh-TW" altLang="zh-TW" sz="5400" b="1" dirty="0" smtClean="0">
                <a:solidFill>
                  <a:srgbClr val="FFFF00"/>
                </a:solidFill>
                <a:latin typeface="Franklin Gothic Medium"/>
                <a:ea typeface="標楷體"/>
                <a:cs typeface="新細明體"/>
              </a:rPr>
              <a:t>憐憫如江河湧流</a:t>
            </a:r>
            <a:r>
              <a:rPr lang="en-US" altLang="zh-TW" sz="5400" b="1" dirty="0" smtClean="0">
                <a:solidFill>
                  <a:srgbClr val="FFFF00"/>
                </a:solidFill>
                <a:latin typeface="Franklin Gothic Medium"/>
                <a:ea typeface="標楷體"/>
                <a:cs typeface="新細明體"/>
              </a:rPr>
              <a:t> </a:t>
            </a:r>
            <a:r>
              <a:rPr lang="zh-TW" altLang="zh-TW" sz="5400" kern="100" dirty="0" smtClean="0">
                <a:solidFill>
                  <a:srgbClr val="FFFF00"/>
                </a:solidFill>
              </a:rPr>
              <a:t/>
            </a:r>
            <a:br>
              <a:rPr lang="zh-TW" altLang="zh-TW" sz="5400" kern="100" dirty="0" smtClean="0">
                <a:solidFill>
                  <a:srgbClr val="FFFF00"/>
                </a:solidFill>
              </a:rPr>
            </a:br>
            <a:r>
              <a:rPr lang="zh-TW" altLang="zh-TW" sz="5400" b="1" dirty="0" smtClean="0">
                <a:solidFill>
                  <a:srgbClr val="FFFF00"/>
                </a:solidFill>
                <a:latin typeface="Franklin Gothic Medium"/>
                <a:ea typeface="標楷體"/>
                <a:cs typeface="新細明體"/>
              </a:rPr>
              <a:t>在我敵人面前擺設筵席</a:t>
            </a:r>
            <a:r>
              <a:rPr lang="zh-TW" altLang="zh-TW" sz="5400" b="1" dirty="0" smtClean="0">
                <a:solidFill>
                  <a:srgbClr val="FFFF00"/>
                </a:solidFill>
                <a:ea typeface="Franklin Gothic Medium"/>
                <a:cs typeface="新細明體"/>
              </a:rPr>
              <a:t> </a:t>
            </a:r>
            <a:r>
              <a:rPr lang="zh-TW" altLang="zh-TW" sz="5400" kern="100" dirty="0" smtClean="0">
                <a:solidFill>
                  <a:srgbClr val="FFFF00"/>
                </a:solidFill>
              </a:rPr>
              <a:t/>
            </a:r>
            <a:br>
              <a:rPr lang="zh-TW" altLang="zh-TW" sz="5400" kern="100" dirty="0" smtClean="0">
                <a:solidFill>
                  <a:srgbClr val="FFFF00"/>
                </a:solidFill>
              </a:rPr>
            </a:br>
            <a:r>
              <a:rPr lang="zh-TW" altLang="zh-TW" sz="5400" b="1" dirty="0" smtClean="0">
                <a:solidFill>
                  <a:srgbClr val="FFFF00"/>
                </a:solidFill>
                <a:latin typeface="Franklin Gothic Medium"/>
                <a:ea typeface="標楷體"/>
                <a:cs typeface="新細明體"/>
              </a:rPr>
              <a:t>使我的福杯滿溢</a:t>
            </a:r>
            <a:r>
              <a:rPr lang="en-US" altLang="zh-TW" sz="5400" b="1" dirty="0" smtClean="0">
                <a:solidFill>
                  <a:srgbClr val="FFFF00"/>
                </a:solidFill>
                <a:latin typeface="Franklin Gothic Medium"/>
                <a:ea typeface="標楷體"/>
                <a:cs typeface="新細明體"/>
              </a:rPr>
              <a:t> </a:t>
            </a:r>
            <a:endParaRPr lang="zh-TW" altLang="zh-TW" sz="5400" kern="1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2797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標題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414908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zh-TW" sz="5400" b="1" dirty="0" smtClean="0">
                <a:solidFill>
                  <a:srgbClr val="FFFF00"/>
                </a:solidFill>
                <a:latin typeface="Franklin Gothic Medium" pitchFamily="34" charset="0"/>
                <a:ea typeface="標楷體" pitchFamily="65" charset="-120"/>
                <a:cs typeface="新細明體" charset="-120"/>
              </a:rPr>
              <a:t>祢的愛總是不離不棄</a:t>
            </a:r>
            <a:r>
              <a:rPr lang="zh-TW" altLang="zh-TW" sz="5400" b="1" dirty="0" smtClean="0">
                <a:solidFill>
                  <a:srgbClr val="FFFF00"/>
                </a:solidFill>
                <a:ea typeface="Franklin Gothic Medium" pitchFamily="34" charset="0"/>
                <a:cs typeface="新細明體" charset="-120"/>
              </a:rPr>
              <a:t> </a:t>
            </a:r>
            <a:r>
              <a:rPr lang="zh-TW" altLang="zh-TW" sz="5400" dirty="0" smtClean="0">
                <a:solidFill>
                  <a:srgbClr val="FFFF00"/>
                </a:solidFill>
              </a:rPr>
              <a:t/>
            </a:r>
            <a:br>
              <a:rPr lang="zh-TW" altLang="zh-TW" sz="5400" dirty="0" smtClean="0">
                <a:solidFill>
                  <a:srgbClr val="FFFF00"/>
                </a:solidFill>
              </a:rPr>
            </a:br>
            <a:r>
              <a:rPr lang="zh-TW" altLang="zh-TW" sz="5400" b="1" dirty="0" smtClean="0">
                <a:solidFill>
                  <a:srgbClr val="FFFF00"/>
                </a:solidFill>
                <a:latin typeface="Franklin Gothic Medium" pitchFamily="34" charset="0"/>
                <a:ea typeface="標楷體" pitchFamily="65" charset="-120"/>
              </a:rPr>
              <a:t>時刻將我環繞</a:t>
            </a:r>
            <a:r>
              <a:rPr lang="zh-TW" altLang="zh-TW" sz="5400" b="1" dirty="0" smtClean="0">
                <a:solidFill>
                  <a:srgbClr val="FFFF00"/>
                </a:solidFill>
              </a:rPr>
              <a:t> </a:t>
            </a:r>
            <a:r>
              <a:rPr lang="zh-TW" altLang="zh-TW" sz="5400" dirty="0" smtClean="0">
                <a:solidFill>
                  <a:srgbClr val="FFFF00"/>
                </a:solidFill>
              </a:rPr>
              <a:t/>
            </a:r>
            <a:br>
              <a:rPr lang="zh-TW" altLang="zh-TW" sz="5400" dirty="0" smtClean="0">
                <a:solidFill>
                  <a:srgbClr val="FFFF00"/>
                </a:solidFill>
              </a:rPr>
            </a:br>
            <a:r>
              <a:rPr lang="zh-TW" altLang="zh-TW" sz="5400" b="1" dirty="0" smtClean="0">
                <a:solidFill>
                  <a:srgbClr val="FFFF00"/>
                </a:solidFill>
                <a:latin typeface="Franklin Gothic Medium" pitchFamily="34" charset="0"/>
                <a:ea typeface="標楷體" pitchFamily="65" charset="-120"/>
              </a:rPr>
              <a:t>祢必永遠記念</a:t>
            </a:r>
            <a:r>
              <a:rPr lang="en-US" altLang="zh-TW" sz="5400" b="1" dirty="0" smtClean="0">
                <a:solidFill>
                  <a:srgbClr val="FFFF00"/>
                </a:solidFill>
                <a:latin typeface="Franklin Gothic Medium" pitchFamily="34" charset="0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rgbClr val="FFFF00"/>
                </a:solidFill>
                <a:latin typeface="Franklin Gothic Medium" pitchFamily="34" charset="0"/>
                <a:ea typeface="標楷體" pitchFamily="65" charset="-120"/>
              </a:rPr>
            </a:br>
            <a:r>
              <a:rPr lang="zh-TW" altLang="zh-TW" sz="5400" b="1" dirty="0" smtClean="0">
                <a:solidFill>
                  <a:srgbClr val="FFFF00"/>
                </a:solidFill>
                <a:latin typeface="Franklin Gothic Medium" pitchFamily="34" charset="0"/>
                <a:ea typeface="標楷體" pitchFamily="65" charset="-120"/>
              </a:rPr>
              <a:t>與我所立的約</a:t>
            </a:r>
            <a:r>
              <a:rPr lang="zh-TW" altLang="zh-TW" sz="5400" b="1" dirty="0" smtClean="0">
                <a:solidFill>
                  <a:srgbClr val="FFFF00"/>
                </a:solidFill>
              </a:rPr>
              <a:t> </a:t>
            </a:r>
            <a:r>
              <a:rPr lang="en-US" altLang="zh-TW" sz="5400" b="1" dirty="0" smtClean="0">
                <a:solidFill>
                  <a:srgbClr val="FFFF00"/>
                </a:solidFill>
              </a:rPr>
              <a:t/>
            </a:r>
            <a:br>
              <a:rPr lang="en-US" altLang="zh-TW" sz="5400" b="1" dirty="0" smtClean="0">
                <a:solidFill>
                  <a:srgbClr val="FFFF00"/>
                </a:solidFill>
              </a:rPr>
            </a:br>
            <a:r>
              <a:rPr lang="zh-TW" altLang="zh-TW" sz="5400" b="1" dirty="0" smtClean="0">
                <a:solidFill>
                  <a:srgbClr val="FFFF00"/>
                </a:solidFill>
                <a:latin typeface="Franklin Gothic Medium" pitchFamily="34" charset="0"/>
                <a:ea typeface="標楷體" pitchFamily="65" charset="-120"/>
              </a:rPr>
              <a:t>使我領受豐盛的恩典</a:t>
            </a:r>
            <a:endParaRPr lang="zh-TW" altLang="en-US" sz="54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3554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預設簡報設計">
  <a:themeElements>
    <a:clrScheme name="">
      <a:dk1>
        <a:srgbClr val="000000"/>
      </a:dk1>
      <a:lt1>
        <a:srgbClr val="0033CC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ADE2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33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佈景主題</vt:lpstr>
      <vt:lpstr>預設簡報設計</vt:lpstr>
      <vt:lpstr>祢的愛不離不棄             沒有一個憂患  耶穌不能擔當  沒有一個痛苦  耶穌不能背負 </vt:lpstr>
      <vt:lpstr>我要向高山舉目  我的幫助從祢而來  滿有豐盛的慈愛  賜給凡求告祢名的人 </vt:lpstr>
      <vt:lpstr>*祢的愛總是不離不棄  憐憫如江河湧流  在我敵人面前擺設筵席  使我的福杯滿溢 </vt:lpstr>
      <vt:lpstr>祢的愛總是不離不棄  時刻將我環繞  祢必永遠記念 與我所立的約  使我領受豐盛的恩典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願我的磐石被人稱頌     22.010    願我的磐石被人稱頌  願我的神被人尊崇 願我的磐石被人稱頌  願我的神被人尊崇</dc:title>
  <dc:creator>Hommie Yu</dc:creator>
  <cp:lastModifiedBy>Hommie Yu</cp:lastModifiedBy>
  <cp:revision>18</cp:revision>
  <dcterms:modified xsi:type="dcterms:W3CDTF">2013-12-14T06:22:05Z</dcterms:modified>
</cp:coreProperties>
</file>