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7" r:id="rId21"/>
    <p:sldId id="261" r:id="rId22"/>
    <p:sldId id="259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3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1st Qtr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AAD-443F-A60E-BA31CC9F18B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0AAD-443F-A60E-BA31CC9F18B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0AAD-443F-A60E-BA31CC9F18B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0AAD-443F-A60E-BA31CC9F18B8}"/>
              </c:ext>
            </c:extLst>
          </c:dPt>
          <c:cat>
            <c:strRef>
              <c:f>Sheet1!$A$2:$A$5</c:f>
              <c:strCache>
                <c:ptCount val="4"/>
                <c:pt idx="0">
                  <c:v>Networking</c:v>
                </c:pt>
                <c:pt idx="1">
                  <c:v>Processer</c:v>
                </c:pt>
                <c:pt idx="2">
                  <c:v>Cloud Computing</c:v>
                </c:pt>
                <c:pt idx="3">
                  <c:v>Server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C-4F7F-BFDD-CC7053EF6D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2nd Qtr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9-0AAD-443F-A60E-BA31CC9F18B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0AAD-443F-A60E-BA31CC9F18B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D-0AAD-443F-A60E-BA31CC9F18B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0AAD-443F-A60E-BA31CC9F18B8}"/>
              </c:ext>
            </c:extLst>
          </c:dPt>
          <c:cat>
            <c:strRef>
              <c:f>Sheet1!$A$2:$A$5</c:f>
              <c:strCache>
                <c:ptCount val="4"/>
                <c:pt idx="0">
                  <c:v>Networking</c:v>
                </c:pt>
                <c:pt idx="1">
                  <c:v>Processer</c:v>
                </c:pt>
                <c:pt idx="2">
                  <c:v>Cloud Computing</c:v>
                </c:pt>
                <c:pt idx="3">
                  <c:v>Server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8C-4F7F-BFDD-CC7053EF6D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3rd Qtr</c:v>
                </c:pt>
              </c:strCache>
            </c:strRef>
          </c:tx>
          <c:spPr>
            <a:pattFill prst="ltUp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1-0AAD-443F-A60E-BA31CC9F18B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3-0AAD-443F-A60E-BA31CC9F18B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0AAD-443F-A60E-BA31CC9F18B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7-0AAD-443F-A60E-BA31CC9F18B8}"/>
              </c:ext>
            </c:extLst>
          </c:dPt>
          <c:cat>
            <c:strRef>
              <c:f>Sheet1!$A$2:$A$5</c:f>
              <c:strCache>
                <c:ptCount val="4"/>
                <c:pt idx="0">
                  <c:v>Networking</c:v>
                </c:pt>
                <c:pt idx="1">
                  <c:v>Processer</c:v>
                </c:pt>
                <c:pt idx="2">
                  <c:v>Cloud Computing</c:v>
                </c:pt>
                <c:pt idx="3">
                  <c:v>Server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8C-4F7F-BFDD-CC7053EF6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1911480"/>
        <c:axId val="971909840"/>
      </c:areaChart>
      <c:catAx>
        <c:axId val="97191148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909840"/>
        <c:crosses val="autoZero"/>
        <c:auto val="1"/>
        <c:lblAlgn val="ctr"/>
        <c:lblOffset val="100"/>
        <c:noMultiLvlLbl val="0"/>
      </c:catAx>
      <c:valAx>
        <c:axId val="97190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911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NETWORK</a:t>
          </a:r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/>
        </a:p>
      </dgm:t>
    </dgm:pt>
    <dgm:pt modelId="{808B76D0-8EC7-469A-93AC-7A6017188A9D}" type="sibTrans" cxnId="{C5E94186-9CB6-4C42-92B3-C546CC53A7B9}">
      <dgm:prSet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PROCESSOR</a:t>
          </a:r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/>
        </a:p>
      </dgm:t>
    </dgm:pt>
    <dgm:pt modelId="{FEF1E80E-8A9E-4B0A-817C-2A4CFDCF3FB2}" type="sibTrans" cxnId="{0F866C41-EB5F-47BD-A2CD-A58671F15B67}">
      <dgm:prSet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CLOUD COMPUTING</a:t>
          </a:r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/>
        </a:p>
      </dgm:t>
    </dgm:pt>
    <dgm:pt modelId="{BFE0749E-E343-4A6F-BD09-2810EE6B4BD7}" type="sibTrans" cxnId="{4B40C8DC-6B57-4F5B-8440-7241C649700B}">
      <dgm:prSet/>
      <dgm:spPr/>
      <dgm:t>
        <a:bodyPr/>
        <a:lstStyle/>
        <a:p>
          <a:endParaRPr lang="en-US"/>
        </a:p>
      </dgm:t>
    </dgm:pt>
    <dgm:pt modelId="{76D56F19-2708-49DB-8F92-D8AC45F23A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SERVER</a:t>
          </a:r>
        </a:p>
      </dgm:t>
    </dgm:pt>
    <dgm:pt modelId="{9D5610C2-0A12-494A-AC46-8DD17C08B09F}" type="parTrans" cxnId="{32E90211-17E0-4DDF-9274-DD3E46D811B8}">
      <dgm:prSet/>
      <dgm:spPr/>
      <dgm:t>
        <a:bodyPr/>
        <a:lstStyle/>
        <a:p>
          <a:endParaRPr lang="en-US"/>
        </a:p>
      </dgm:t>
    </dgm:pt>
    <dgm:pt modelId="{EC8965A1-F755-4945-8AAC-DCF1F68F011E}" type="sibTrans" cxnId="{32E90211-17E0-4DDF-9274-DD3E46D811B8}">
      <dgm:prSet/>
      <dgm:spPr/>
      <dgm:t>
        <a:bodyPr/>
        <a:lstStyle/>
        <a:p>
          <a:endParaRPr lang="en-US"/>
        </a:p>
      </dgm:t>
    </dgm:pt>
    <dgm:pt modelId="{62F8266B-222B-4ACF-8613-2C8D6376E5BD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</dgm:pt>
    <dgm:pt modelId="{34FD8F56-D6B7-417A-923A-010E4B5FF0CD}" type="pres">
      <dgm:prSet presAssocID="{AAC263CB-8256-4B03-92FE-1622698FB3E9}" presName="compNode" presStyleCnt="0"/>
      <dgm:spPr/>
    </dgm:pt>
    <dgm:pt modelId="{08450877-B8C0-4FE2-B6DB-B88F20C8574C}" type="pres">
      <dgm:prSet presAssocID="{AAC263CB-8256-4B03-92FE-1622698FB3E9}" presName="bgRect" presStyleLbl="bgShp" presStyleIdx="0" presStyleCnt="4"/>
      <dgm:spPr/>
    </dgm:pt>
    <dgm:pt modelId="{BB7E5F84-64F2-4718-BACC-301BBCDC9D3A}" type="pres">
      <dgm:prSet presAssocID="{AAC263CB-8256-4B03-92FE-1622698FB3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7E1920B-5F09-4283-BAA8-B0012E66F14A}" type="pres">
      <dgm:prSet presAssocID="{AAC263CB-8256-4B03-92FE-1622698FB3E9}" presName="spaceRect" presStyleCnt="0"/>
      <dgm:spPr/>
    </dgm:pt>
    <dgm:pt modelId="{30E9CA6C-A0F7-4BE8-9B77-EE5C9EF005B7}" type="pres">
      <dgm:prSet presAssocID="{AAC263CB-8256-4B03-92FE-1622698FB3E9}" presName="parTx" presStyleLbl="revTx" presStyleIdx="0" presStyleCnt="4">
        <dgm:presLayoutVars>
          <dgm:chMax val="0"/>
          <dgm:chPref val="0"/>
        </dgm:presLayoutVars>
      </dgm:prSet>
      <dgm:spPr/>
    </dgm:pt>
    <dgm:pt modelId="{75497209-36D8-474C-9F50-43B26DAE367B}" type="pres">
      <dgm:prSet presAssocID="{808B76D0-8EC7-469A-93AC-7A6017188A9D}" presName="sibTrans" presStyleCnt="0"/>
      <dgm:spPr/>
    </dgm:pt>
    <dgm:pt modelId="{FB1D870E-AB7C-40E3-AA7F-3EC612E6F71C}" type="pres">
      <dgm:prSet presAssocID="{4E8D2E69-0173-4BD3-B96A-7A9C5DD12B47}" presName="compNode" presStyleCnt="0"/>
      <dgm:spPr/>
    </dgm:pt>
    <dgm:pt modelId="{B9A40EDB-694E-464C-8356-AEE8787842F2}" type="pres">
      <dgm:prSet presAssocID="{4E8D2E69-0173-4BD3-B96A-7A9C5DD12B47}" presName="bgRect" presStyleLbl="bgShp" presStyleIdx="1" presStyleCnt="4"/>
      <dgm:spPr/>
    </dgm:pt>
    <dgm:pt modelId="{8B8D9FA1-74BB-4EA5-B65F-49B870DCE4EB}" type="pres">
      <dgm:prSet presAssocID="{4E8D2E69-0173-4BD3-B96A-7A9C5DD12B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E35795C-E288-448C-BF98-006011EF35C1}" type="pres">
      <dgm:prSet presAssocID="{4E8D2E69-0173-4BD3-B96A-7A9C5DD12B47}" presName="spaceRect" presStyleCnt="0"/>
      <dgm:spPr/>
    </dgm:pt>
    <dgm:pt modelId="{4258831D-960B-4D2D-A65E-513B92084C01}" type="pres">
      <dgm:prSet presAssocID="{4E8D2E69-0173-4BD3-B96A-7A9C5DD12B47}" presName="parTx" presStyleLbl="revTx" presStyleIdx="1" presStyleCnt="4">
        <dgm:presLayoutVars>
          <dgm:chMax val="0"/>
          <dgm:chPref val="0"/>
        </dgm:presLayoutVars>
      </dgm:prSet>
      <dgm:spPr/>
    </dgm:pt>
    <dgm:pt modelId="{4849AED6-7C24-47EC-B39A-6EC2169AAAEC}" type="pres">
      <dgm:prSet presAssocID="{FEF1E80E-8A9E-4B0A-817C-2A4CFDCF3FB2}" presName="sibTrans" presStyleCnt="0"/>
      <dgm:spPr/>
    </dgm:pt>
    <dgm:pt modelId="{344EF6F7-386A-468B-9D66-8046D158DFC8}" type="pres">
      <dgm:prSet presAssocID="{93A6A030-ABAB-4EFA-B539-0FDB3E07C1EF}" presName="compNode" presStyleCnt="0"/>
      <dgm:spPr/>
    </dgm:pt>
    <dgm:pt modelId="{9DD6C5DE-B838-492F-B4A8-49E4DE8C5CF5}" type="pres">
      <dgm:prSet presAssocID="{93A6A030-ABAB-4EFA-B539-0FDB3E07C1EF}" presName="bgRect" presStyleLbl="bgShp" presStyleIdx="2" presStyleCnt="4"/>
      <dgm:spPr/>
    </dgm:pt>
    <dgm:pt modelId="{3CD2D8A7-CAF8-4A2F-A324-BDF8CFA66908}" type="pres">
      <dgm:prSet presAssocID="{93A6A030-ABAB-4EFA-B539-0FDB3E07C1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343D945D-C209-4E7A-8D9B-BCF7127718D8}" type="pres">
      <dgm:prSet presAssocID="{93A6A030-ABAB-4EFA-B539-0FDB3E07C1EF}" presName="spaceRect" presStyleCnt="0"/>
      <dgm:spPr/>
    </dgm:pt>
    <dgm:pt modelId="{ECA97BE5-E798-4AEE-9404-4E43192F5136}" type="pres">
      <dgm:prSet presAssocID="{93A6A030-ABAB-4EFA-B539-0FDB3E07C1EF}" presName="parTx" presStyleLbl="revTx" presStyleIdx="2" presStyleCnt="4">
        <dgm:presLayoutVars>
          <dgm:chMax val="0"/>
          <dgm:chPref val="0"/>
        </dgm:presLayoutVars>
      </dgm:prSet>
      <dgm:spPr/>
    </dgm:pt>
    <dgm:pt modelId="{C890CB11-26D0-4233-A3B2-FE616B33A810}" type="pres">
      <dgm:prSet presAssocID="{BFE0749E-E343-4A6F-BD09-2810EE6B4BD7}" presName="sibTrans" presStyleCnt="0"/>
      <dgm:spPr/>
    </dgm:pt>
    <dgm:pt modelId="{25E7A08B-6A02-49D1-8C9D-FCE9C92A1AC5}" type="pres">
      <dgm:prSet presAssocID="{76D56F19-2708-49DB-8F92-D8AC45F23A9A}" presName="compNode" presStyleCnt="0"/>
      <dgm:spPr/>
    </dgm:pt>
    <dgm:pt modelId="{984F7435-4B4C-47D4-B03E-CC8917BDBDBB}" type="pres">
      <dgm:prSet presAssocID="{76D56F19-2708-49DB-8F92-D8AC45F23A9A}" presName="bgRect" presStyleLbl="bgShp" presStyleIdx="3" presStyleCnt="4"/>
      <dgm:spPr/>
    </dgm:pt>
    <dgm:pt modelId="{D3271400-E9D7-4481-8E98-7952ACC542C2}" type="pres">
      <dgm:prSet presAssocID="{76D56F19-2708-49DB-8F92-D8AC45F23A9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EB25EBA-A880-4DC7-908E-0568144BFBD1}" type="pres">
      <dgm:prSet presAssocID="{76D56F19-2708-49DB-8F92-D8AC45F23A9A}" presName="spaceRect" presStyleCnt="0"/>
      <dgm:spPr/>
    </dgm:pt>
    <dgm:pt modelId="{F2EA86B5-8AF6-40E0-BDDB-512587036C8B}" type="pres">
      <dgm:prSet presAssocID="{76D56F19-2708-49DB-8F92-D8AC45F23A9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6D0D100-FB07-44A7-8ACC-C79CE174D2D7}" type="presOf" srcId="{D4503D04-C97E-4622-AE07-D0307CB3B4CA}" destId="{62F8266B-222B-4ACF-8613-2C8D6376E5BD}" srcOrd="0" destOrd="0" presId="urn:microsoft.com/office/officeart/2018/2/layout/IconVerticalSolidList"/>
    <dgm:cxn modelId="{9DACE70A-4FEB-433A-900C-46A1377C5716}" type="presOf" srcId="{AAC263CB-8256-4B03-92FE-1622698FB3E9}" destId="{30E9CA6C-A0F7-4BE8-9B77-EE5C9EF005B7}" srcOrd="0" destOrd="0" presId="urn:microsoft.com/office/officeart/2018/2/layout/IconVerticalSolidList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AFE0042D-F8CA-4F9C-B780-65750DC87CEC}" type="presOf" srcId="{76D56F19-2708-49DB-8F92-D8AC45F23A9A}" destId="{F2EA86B5-8AF6-40E0-BDDB-512587036C8B}" srcOrd="0" destOrd="0" presId="urn:microsoft.com/office/officeart/2018/2/layout/IconVerticalSoli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F236B04A-0845-45D6-B99A-98DBB252074F}" type="presOf" srcId="{4E8D2E69-0173-4BD3-B96A-7A9C5DD12B47}" destId="{4258831D-960B-4D2D-A65E-513B92084C01}" srcOrd="0" destOrd="0" presId="urn:microsoft.com/office/officeart/2018/2/layout/IconVerticalSoli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248DBAE-9D9B-462B-998C-1322E596929F}" type="presOf" srcId="{93A6A030-ABAB-4EFA-B539-0FDB3E07C1EF}" destId="{ECA97BE5-E798-4AEE-9404-4E43192F5136}" srcOrd="0" destOrd="0" presId="urn:microsoft.com/office/officeart/2018/2/layout/IconVerticalSoli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8CA5002F-95FA-436B-966F-7B8BA099F8C0}" type="presParOf" srcId="{62F8266B-222B-4ACF-8613-2C8D6376E5BD}" destId="{34FD8F56-D6B7-417A-923A-010E4B5FF0CD}" srcOrd="0" destOrd="0" presId="urn:microsoft.com/office/officeart/2018/2/layout/IconVerticalSolidList"/>
    <dgm:cxn modelId="{3E84FCFB-F2E6-496C-9124-8BCCBAF7581E}" type="presParOf" srcId="{34FD8F56-D6B7-417A-923A-010E4B5FF0CD}" destId="{08450877-B8C0-4FE2-B6DB-B88F20C8574C}" srcOrd="0" destOrd="0" presId="urn:microsoft.com/office/officeart/2018/2/layout/IconVerticalSolidList"/>
    <dgm:cxn modelId="{5AAB9D67-2058-4B02-ACAE-9010504CFA8D}" type="presParOf" srcId="{34FD8F56-D6B7-417A-923A-010E4B5FF0CD}" destId="{BB7E5F84-64F2-4718-BACC-301BBCDC9D3A}" srcOrd="1" destOrd="0" presId="urn:microsoft.com/office/officeart/2018/2/layout/IconVerticalSolidList"/>
    <dgm:cxn modelId="{60640685-0CF7-48C8-A8EF-553779FD445D}" type="presParOf" srcId="{34FD8F56-D6B7-417A-923A-010E4B5FF0CD}" destId="{D7E1920B-5F09-4283-BAA8-B0012E66F14A}" srcOrd="2" destOrd="0" presId="urn:microsoft.com/office/officeart/2018/2/layout/IconVerticalSolidList"/>
    <dgm:cxn modelId="{6FE12CDB-D070-4C97-8AE1-997533C4A8AB}" type="presParOf" srcId="{34FD8F56-D6B7-417A-923A-010E4B5FF0CD}" destId="{30E9CA6C-A0F7-4BE8-9B77-EE5C9EF005B7}" srcOrd="3" destOrd="0" presId="urn:microsoft.com/office/officeart/2018/2/layout/IconVerticalSolidList"/>
    <dgm:cxn modelId="{89F45104-A3AE-4AA5-8376-E3E54E87635B}" type="presParOf" srcId="{62F8266B-222B-4ACF-8613-2C8D6376E5BD}" destId="{75497209-36D8-474C-9F50-43B26DAE367B}" srcOrd="1" destOrd="0" presId="urn:microsoft.com/office/officeart/2018/2/layout/IconVerticalSolidList"/>
    <dgm:cxn modelId="{F53E1E41-AFBD-4F42-B954-620893A507D2}" type="presParOf" srcId="{62F8266B-222B-4ACF-8613-2C8D6376E5BD}" destId="{FB1D870E-AB7C-40E3-AA7F-3EC612E6F71C}" srcOrd="2" destOrd="0" presId="urn:microsoft.com/office/officeart/2018/2/layout/IconVerticalSolidList"/>
    <dgm:cxn modelId="{ECA76847-5AC0-4769-B961-BD6FBFA2D2F3}" type="presParOf" srcId="{FB1D870E-AB7C-40E3-AA7F-3EC612E6F71C}" destId="{B9A40EDB-694E-464C-8356-AEE8787842F2}" srcOrd="0" destOrd="0" presId="urn:microsoft.com/office/officeart/2018/2/layout/IconVerticalSolidList"/>
    <dgm:cxn modelId="{E9875D05-A2CA-4949-A0EC-E659F0F81F59}" type="presParOf" srcId="{FB1D870E-AB7C-40E3-AA7F-3EC612E6F71C}" destId="{8B8D9FA1-74BB-4EA5-B65F-49B870DCE4EB}" srcOrd="1" destOrd="0" presId="urn:microsoft.com/office/officeart/2018/2/layout/IconVerticalSolidList"/>
    <dgm:cxn modelId="{F5076418-1870-49C0-A665-417CB498B6D1}" type="presParOf" srcId="{FB1D870E-AB7C-40E3-AA7F-3EC612E6F71C}" destId="{FE35795C-E288-448C-BF98-006011EF35C1}" srcOrd="2" destOrd="0" presId="urn:microsoft.com/office/officeart/2018/2/layout/IconVerticalSolidList"/>
    <dgm:cxn modelId="{8B6CAA02-B9CA-4F7C-A2C4-A376BC49C448}" type="presParOf" srcId="{FB1D870E-AB7C-40E3-AA7F-3EC612E6F71C}" destId="{4258831D-960B-4D2D-A65E-513B92084C01}" srcOrd="3" destOrd="0" presId="urn:microsoft.com/office/officeart/2018/2/layout/IconVerticalSolidList"/>
    <dgm:cxn modelId="{E0C19E8F-4424-498D-BF7E-0A0F0C17D704}" type="presParOf" srcId="{62F8266B-222B-4ACF-8613-2C8D6376E5BD}" destId="{4849AED6-7C24-47EC-B39A-6EC2169AAAEC}" srcOrd="3" destOrd="0" presId="urn:microsoft.com/office/officeart/2018/2/layout/IconVerticalSolidList"/>
    <dgm:cxn modelId="{ACAF17C3-08FB-4404-A101-25BA91958FE3}" type="presParOf" srcId="{62F8266B-222B-4ACF-8613-2C8D6376E5BD}" destId="{344EF6F7-386A-468B-9D66-8046D158DFC8}" srcOrd="4" destOrd="0" presId="urn:microsoft.com/office/officeart/2018/2/layout/IconVerticalSolidList"/>
    <dgm:cxn modelId="{AE175CB6-3E51-4A45-BD69-A7AF096E3CD2}" type="presParOf" srcId="{344EF6F7-386A-468B-9D66-8046D158DFC8}" destId="{9DD6C5DE-B838-492F-B4A8-49E4DE8C5CF5}" srcOrd="0" destOrd="0" presId="urn:microsoft.com/office/officeart/2018/2/layout/IconVerticalSolidList"/>
    <dgm:cxn modelId="{C47334AD-33FF-468C-A41A-E7D0A23484A4}" type="presParOf" srcId="{344EF6F7-386A-468B-9D66-8046D158DFC8}" destId="{3CD2D8A7-CAF8-4A2F-A324-BDF8CFA66908}" srcOrd="1" destOrd="0" presId="urn:microsoft.com/office/officeart/2018/2/layout/IconVerticalSolidList"/>
    <dgm:cxn modelId="{37DF411B-B4A0-44B4-B176-F8958F165CB2}" type="presParOf" srcId="{344EF6F7-386A-468B-9D66-8046D158DFC8}" destId="{343D945D-C209-4E7A-8D9B-BCF7127718D8}" srcOrd="2" destOrd="0" presId="urn:microsoft.com/office/officeart/2018/2/layout/IconVerticalSolidList"/>
    <dgm:cxn modelId="{43DACBA9-774B-4E88-8510-9265E34E50FA}" type="presParOf" srcId="{344EF6F7-386A-468B-9D66-8046D158DFC8}" destId="{ECA97BE5-E798-4AEE-9404-4E43192F5136}" srcOrd="3" destOrd="0" presId="urn:microsoft.com/office/officeart/2018/2/layout/IconVerticalSolidList"/>
    <dgm:cxn modelId="{0C339883-B66B-4487-B66D-1AA832FF598B}" type="presParOf" srcId="{62F8266B-222B-4ACF-8613-2C8D6376E5BD}" destId="{C890CB11-26D0-4233-A3B2-FE616B33A810}" srcOrd="5" destOrd="0" presId="urn:microsoft.com/office/officeart/2018/2/layout/IconVerticalSolidList"/>
    <dgm:cxn modelId="{0616937D-6FCD-4AA3-A503-BCBE4DCE75B1}" type="presParOf" srcId="{62F8266B-222B-4ACF-8613-2C8D6376E5BD}" destId="{25E7A08B-6A02-49D1-8C9D-FCE9C92A1AC5}" srcOrd="6" destOrd="0" presId="urn:microsoft.com/office/officeart/2018/2/layout/IconVerticalSolidList"/>
    <dgm:cxn modelId="{B186621D-A046-462B-BB0C-6236267E563B}" type="presParOf" srcId="{25E7A08B-6A02-49D1-8C9D-FCE9C92A1AC5}" destId="{984F7435-4B4C-47D4-B03E-CC8917BDBDBB}" srcOrd="0" destOrd="0" presId="urn:microsoft.com/office/officeart/2018/2/layout/IconVerticalSolidList"/>
    <dgm:cxn modelId="{F52693A5-0CDF-426A-86AB-E12EC26F0A8F}" type="presParOf" srcId="{25E7A08B-6A02-49D1-8C9D-FCE9C92A1AC5}" destId="{D3271400-E9D7-4481-8E98-7952ACC542C2}" srcOrd="1" destOrd="0" presId="urn:microsoft.com/office/officeart/2018/2/layout/IconVerticalSolidList"/>
    <dgm:cxn modelId="{A0E86A54-FEE6-445C-A5D8-E1BEB46BF402}" type="presParOf" srcId="{25E7A08B-6A02-49D1-8C9D-FCE9C92A1AC5}" destId="{3EB25EBA-A880-4DC7-908E-0568144BFBD1}" srcOrd="2" destOrd="0" presId="urn:microsoft.com/office/officeart/2018/2/layout/IconVerticalSolidList"/>
    <dgm:cxn modelId="{249C530D-BDAF-40DC-B153-C1C13BE8F861}" type="presParOf" srcId="{25E7A08B-6A02-49D1-8C9D-FCE9C92A1AC5}" destId="{F2EA86B5-8AF6-40E0-BDDB-512587036C8B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91A50-C686-4934-BF7B-05A6134A6AB8}" type="doc">
      <dgm:prSet loTypeId="urn:microsoft.com/office/officeart/2005/8/layout/equation2" loCatId="relationship" qsTypeId="urn:microsoft.com/office/officeart/2005/8/quickstyle/3d1" qsCatId="3D" csTypeId="urn:microsoft.com/office/officeart/2005/8/colors/iconchunking_colorful2" csCatId="other" phldr="1"/>
      <dgm:spPr/>
      <dgm:t>
        <a:bodyPr/>
        <a:lstStyle/>
        <a:p>
          <a:endParaRPr lang="en-US"/>
        </a:p>
      </dgm:t>
    </dgm:pt>
    <dgm:pt modelId="{0C130901-E9D4-4EAF-B424-4F88CE27500B}">
      <dgm:prSet phldrT="[Text]"/>
      <dgm:spPr/>
      <dgm:t>
        <a:bodyPr/>
        <a:lstStyle/>
        <a:p>
          <a:r>
            <a:rPr lang="en-US" dirty="0"/>
            <a:t>Access needed</a:t>
          </a:r>
        </a:p>
      </dgm:t>
    </dgm:pt>
    <dgm:pt modelId="{593FFE93-A6C0-4E50-9AE4-94E9836CCF10}" type="parTrans" cxnId="{83E578BD-C52D-4669-9624-AAD6B200213D}">
      <dgm:prSet/>
      <dgm:spPr/>
      <dgm:t>
        <a:bodyPr/>
        <a:lstStyle/>
        <a:p>
          <a:endParaRPr lang="en-US"/>
        </a:p>
      </dgm:t>
    </dgm:pt>
    <dgm:pt modelId="{1B4F2771-3339-49BF-913A-037BBE81F3E9}" type="sibTrans" cxnId="{83E578BD-C52D-4669-9624-AAD6B200213D}">
      <dgm:prSet/>
      <dgm:spPr/>
      <dgm:t>
        <a:bodyPr/>
        <a:lstStyle/>
        <a:p>
          <a:endParaRPr lang="en-US" dirty="0"/>
        </a:p>
      </dgm:t>
    </dgm:pt>
    <dgm:pt modelId="{1E4A4BA3-DA3A-4B8A-9915-6411C96BC20F}">
      <dgm:prSet phldrT="[Text]"/>
      <dgm:spPr/>
      <dgm:t>
        <a:bodyPr/>
        <a:lstStyle/>
        <a:p>
          <a:r>
            <a:rPr lang="en-US" dirty="0"/>
            <a:t>Determine scale</a:t>
          </a:r>
        </a:p>
      </dgm:t>
    </dgm:pt>
    <dgm:pt modelId="{1B746E25-5CCE-4074-A4CF-0F2F9BF704A8}" type="parTrans" cxnId="{CABD8092-2CAF-49E0-B89F-52170B045D76}">
      <dgm:prSet/>
      <dgm:spPr/>
      <dgm:t>
        <a:bodyPr/>
        <a:lstStyle/>
        <a:p>
          <a:endParaRPr lang="en-US"/>
        </a:p>
      </dgm:t>
    </dgm:pt>
    <dgm:pt modelId="{959D1F61-9C7C-49C0-A6E2-88726C7C8326}" type="sibTrans" cxnId="{CABD8092-2CAF-49E0-B89F-52170B045D76}">
      <dgm:prSet/>
      <dgm:spPr/>
      <dgm:t>
        <a:bodyPr/>
        <a:lstStyle/>
        <a:p>
          <a:endParaRPr lang="en-US" dirty="0"/>
        </a:p>
      </dgm:t>
    </dgm:pt>
    <dgm:pt modelId="{043B841A-F98C-4C81-AB84-52109901E342}">
      <dgm:prSet phldrT="[Text]"/>
      <dgm:spPr/>
      <dgm:t>
        <a:bodyPr/>
        <a:lstStyle/>
        <a:p>
          <a:r>
            <a:rPr lang="en-US" dirty="0"/>
            <a:t>Select technology</a:t>
          </a:r>
        </a:p>
      </dgm:t>
    </dgm:pt>
    <dgm:pt modelId="{884CBC1F-71DD-48DD-9AF2-52AF262DEBBD}" type="parTrans" cxnId="{405D2B96-501D-415F-B240-24D9D7CFE4D3}">
      <dgm:prSet/>
      <dgm:spPr/>
      <dgm:t>
        <a:bodyPr/>
        <a:lstStyle/>
        <a:p>
          <a:endParaRPr lang="en-US"/>
        </a:p>
      </dgm:t>
    </dgm:pt>
    <dgm:pt modelId="{CAFE7C63-AB58-4477-983E-8167878024D9}" type="sibTrans" cxnId="{405D2B96-501D-415F-B240-24D9D7CFE4D3}">
      <dgm:prSet/>
      <dgm:spPr/>
      <dgm:t>
        <a:bodyPr/>
        <a:lstStyle/>
        <a:p>
          <a:endParaRPr lang="en-US"/>
        </a:p>
      </dgm:t>
    </dgm:pt>
    <dgm:pt modelId="{B49368FA-77A6-4E32-A6C0-219688BA4BA8}" type="pres">
      <dgm:prSet presAssocID="{FEB91A50-C686-4934-BF7B-05A6134A6AB8}" presName="Name0" presStyleCnt="0">
        <dgm:presLayoutVars>
          <dgm:dir/>
          <dgm:resizeHandles val="exact"/>
        </dgm:presLayoutVars>
      </dgm:prSet>
      <dgm:spPr/>
    </dgm:pt>
    <dgm:pt modelId="{F338DD27-DDEE-4499-B3DC-4D88CAAE87B5}" type="pres">
      <dgm:prSet presAssocID="{FEB91A50-C686-4934-BF7B-05A6134A6AB8}" presName="vNodes" presStyleCnt="0"/>
      <dgm:spPr/>
    </dgm:pt>
    <dgm:pt modelId="{90A41EF0-5470-4B99-97D1-2B3D6204265C}" type="pres">
      <dgm:prSet presAssocID="{0C130901-E9D4-4EAF-B424-4F88CE27500B}" presName="node" presStyleLbl="node1" presStyleIdx="0" presStyleCnt="3">
        <dgm:presLayoutVars>
          <dgm:bulletEnabled val="1"/>
        </dgm:presLayoutVars>
      </dgm:prSet>
      <dgm:spPr/>
    </dgm:pt>
    <dgm:pt modelId="{6D2EE961-12C4-4842-97DC-74DD5EFABB25}" type="pres">
      <dgm:prSet presAssocID="{1B4F2771-3339-49BF-913A-037BBE81F3E9}" presName="spacerT" presStyleCnt="0"/>
      <dgm:spPr/>
    </dgm:pt>
    <dgm:pt modelId="{96C4759D-1150-4AF2-ACC8-0673A6E17052}" type="pres">
      <dgm:prSet presAssocID="{1B4F2771-3339-49BF-913A-037BBE81F3E9}" presName="sibTrans" presStyleLbl="sibTrans2D1" presStyleIdx="0" presStyleCnt="2"/>
      <dgm:spPr/>
    </dgm:pt>
    <dgm:pt modelId="{7F368ACB-451A-4DB3-94AB-324DC7D0203D}" type="pres">
      <dgm:prSet presAssocID="{1B4F2771-3339-49BF-913A-037BBE81F3E9}" presName="spacerB" presStyleCnt="0"/>
      <dgm:spPr/>
    </dgm:pt>
    <dgm:pt modelId="{FA1F2C24-078F-436D-AB98-A948A9BA885E}" type="pres">
      <dgm:prSet presAssocID="{1E4A4BA3-DA3A-4B8A-9915-6411C96BC20F}" presName="node" presStyleLbl="node1" presStyleIdx="1" presStyleCnt="3">
        <dgm:presLayoutVars>
          <dgm:bulletEnabled val="1"/>
        </dgm:presLayoutVars>
      </dgm:prSet>
      <dgm:spPr/>
    </dgm:pt>
    <dgm:pt modelId="{9099C925-C7DB-4A61-B291-CB438C0A7F0D}" type="pres">
      <dgm:prSet presAssocID="{FEB91A50-C686-4934-BF7B-05A6134A6AB8}" presName="sibTransLast" presStyleLbl="sibTrans2D1" presStyleIdx="1" presStyleCnt="2"/>
      <dgm:spPr/>
    </dgm:pt>
    <dgm:pt modelId="{B23ED902-1DB9-402A-ABCF-893F98924155}" type="pres">
      <dgm:prSet presAssocID="{FEB91A50-C686-4934-BF7B-05A6134A6AB8}" presName="connectorText" presStyleLbl="sibTrans2D1" presStyleIdx="1" presStyleCnt="2"/>
      <dgm:spPr/>
    </dgm:pt>
    <dgm:pt modelId="{CE32A684-AD51-4BA5-A6FB-097E50C4D2D0}" type="pres">
      <dgm:prSet presAssocID="{FEB91A50-C686-4934-BF7B-05A6134A6AB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660F5409-F479-4E48-AAE1-4C51258DB762}" type="presOf" srcId="{043B841A-F98C-4C81-AB84-52109901E342}" destId="{CE32A684-AD51-4BA5-A6FB-097E50C4D2D0}" srcOrd="0" destOrd="0" presId="urn:microsoft.com/office/officeart/2005/8/layout/equation2"/>
    <dgm:cxn modelId="{B59F9914-7CE5-4E85-99D5-C6BFAFBD5845}" type="presOf" srcId="{FEB91A50-C686-4934-BF7B-05A6134A6AB8}" destId="{B49368FA-77A6-4E32-A6C0-219688BA4BA8}" srcOrd="0" destOrd="0" presId="urn:microsoft.com/office/officeart/2005/8/layout/equation2"/>
    <dgm:cxn modelId="{90591546-CF3F-46B6-AA54-5B9B869F6F2E}" type="presOf" srcId="{1B4F2771-3339-49BF-913A-037BBE81F3E9}" destId="{96C4759D-1150-4AF2-ACC8-0673A6E17052}" srcOrd="0" destOrd="0" presId="urn:microsoft.com/office/officeart/2005/8/layout/equation2"/>
    <dgm:cxn modelId="{DFC2E890-FB2C-41D9-9790-558CA20AC42A}" type="presOf" srcId="{959D1F61-9C7C-49C0-A6E2-88726C7C8326}" destId="{B23ED902-1DB9-402A-ABCF-893F98924155}" srcOrd="1" destOrd="0" presId="urn:microsoft.com/office/officeart/2005/8/layout/equation2"/>
    <dgm:cxn modelId="{CABD8092-2CAF-49E0-B89F-52170B045D76}" srcId="{FEB91A50-C686-4934-BF7B-05A6134A6AB8}" destId="{1E4A4BA3-DA3A-4B8A-9915-6411C96BC20F}" srcOrd="1" destOrd="0" parTransId="{1B746E25-5CCE-4074-A4CF-0F2F9BF704A8}" sibTransId="{959D1F61-9C7C-49C0-A6E2-88726C7C8326}"/>
    <dgm:cxn modelId="{405D2B96-501D-415F-B240-24D9D7CFE4D3}" srcId="{FEB91A50-C686-4934-BF7B-05A6134A6AB8}" destId="{043B841A-F98C-4C81-AB84-52109901E342}" srcOrd="2" destOrd="0" parTransId="{884CBC1F-71DD-48DD-9AF2-52AF262DEBBD}" sibTransId="{CAFE7C63-AB58-4477-983E-8167878024D9}"/>
    <dgm:cxn modelId="{DCB8A9A6-5535-4635-A6AE-3494E29D9C85}" type="presOf" srcId="{959D1F61-9C7C-49C0-A6E2-88726C7C8326}" destId="{9099C925-C7DB-4A61-B291-CB438C0A7F0D}" srcOrd="0" destOrd="0" presId="urn:microsoft.com/office/officeart/2005/8/layout/equation2"/>
    <dgm:cxn modelId="{83E578BD-C52D-4669-9624-AAD6B200213D}" srcId="{FEB91A50-C686-4934-BF7B-05A6134A6AB8}" destId="{0C130901-E9D4-4EAF-B424-4F88CE27500B}" srcOrd="0" destOrd="0" parTransId="{593FFE93-A6C0-4E50-9AE4-94E9836CCF10}" sibTransId="{1B4F2771-3339-49BF-913A-037BBE81F3E9}"/>
    <dgm:cxn modelId="{1F6D7DC9-1388-44C2-B573-DADDEF69F98E}" type="presOf" srcId="{0C130901-E9D4-4EAF-B424-4F88CE27500B}" destId="{90A41EF0-5470-4B99-97D1-2B3D6204265C}" srcOrd="0" destOrd="0" presId="urn:microsoft.com/office/officeart/2005/8/layout/equation2"/>
    <dgm:cxn modelId="{618E4EDF-177B-49EF-A786-8BF16D154B35}" type="presOf" srcId="{1E4A4BA3-DA3A-4B8A-9915-6411C96BC20F}" destId="{FA1F2C24-078F-436D-AB98-A948A9BA885E}" srcOrd="0" destOrd="0" presId="urn:microsoft.com/office/officeart/2005/8/layout/equation2"/>
    <dgm:cxn modelId="{C2B9E47F-6CAD-4670-AC2A-1BC1D5F5ACBA}" type="presParOf" srcId="{B49368FA-77A6-4E32-A6C0-219688BA4BA8}" destId="{F338DD27-DDEE-4499-B3DC-4D88CAAE87B5}" srcOrd="0" destOrd="0" presId="urn:microsoft.com/office/officeart/2005/8/layout/equation2"/>
    <dgm:cxn modelId="{2A7C1A37-332A-4057-9B0B-FCC81310CC31}" type="presParOf" srcId="{F338DD27-DDEE-4499-B3DC-4D88CAAE87B5}" destId="{90A41EF0-5470-4B99-97D1-2B3D6204265C}" srcOrd="0" destOrd="0" presId="urn:microsoft.com/office/officeart/2005/8/layout/equation2"/>
    <dgm:cxn modelId="{AF7E0C2B-DE29-4FBA-8BED-87D94BD1B856}" type="presParOf" srcId="{F338DD27-DDEE-4499-B3DC-4D88CAAE87B5}" destId="{6D2EE961-12C4-4842-97DC-74DD5EFABB25}" srcOrd="1" destOrd="0" presId="urn:microsoft.com/office/officeart/2005/8/layout/equation2"/>
    <dgm:cxn modelId="{426D789A-EDCE-4DD9-86A0-B0BD82C30817}" type="presParOf" srcId="{F338DD27-DDEE-4499-B3DC-4D88CAAE87B5}" destId="{96C4759D-1150-4AF2-ACC8-0673A6E17052}" srcOrd="2" destOrd="0" presId="urn:microsoft.com/office/officeart/2005/8/layout/equation2"/>
    <dgm:cxn modelId="{9E7CC358-03EE-4C18-868B-3B255CB09769}" type="presParOf" srcId="{F338DD27-DDEE-4499-B3DC-4D88CAAE87B5}" destId="{7F368ACB-451A-4DB3-94AB-324DC7D0203D}" srcOrd="3" destOrd="0" presId="urn:microsoft.com/office/officeart/2005/8/layout/equation2"/>
    <dgm:cxn modelId="{56656313-07A8-4183-B30D-5A73DFDEFC3D}" type="presParOf" srcId="{F338DD27-DDEE-4499-B3DC-4D88CAAE87B5}" destId="{FA1F2C24-078F-436D-AB98-A948A9BA885E}" srcOrd="4" destOrd="0" presId="urn:microsoft.com/office/officeart/2005/8/layout/equation2"/>
    <dgm:cxn modelId="{0623BF6B-E817-4BC8-B05B-EE9753308F5B}" type="presParOf" srcId="{B49368FA-77A6-4E32-A6C0-219688BA4BA8}" destId="{9099C925-C7DB-4A61-B291-CB438C0A7F0D}" srcOrd="1" destOrd="0" presId="urn:microsoft.com/office/officeart/2005/8/layout/equation2"/>
    <dgm:cxn modelId="{89CB2CA0-56B4-4EDB-B4A7-CF2803B3C66B}" type="presParOf" srcId="{9099C925-C7DB-4A61-B291-CB438C0A7F0D}" destId="{B23ED902-1DB9-402A-ABCF-893F98924155}" srcOrd="0" destOrd="0" presId="urn:microsoft.com/office/officeart/2005/8/layout/equation2"/>
    <dgm:cxn modelId="{57095DD8-15D3-432C-BAA5-A1AB3A63281B}" type="presParOf" srcId="{B49368FA-77A6-4E32-A6C0-219688BA4BA8}" destId="{CE32A684-AD51-4BA5-A6FB-097E50C4D2D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50877-B8C0-4FE2-B6DB-B88F20C8574C}">
      <dsp:nvSpPr>
        <dsp:cNvPr id="0" name=""/>
        <dsp:cNvSpPr/>
      </dsp:nvSpPr>
      <dsp:spPr>
        <a:xfrm>
          <a:off x="0" y="1469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5F84-64F2-4718-BACC-301BBCDC9D3A}">
      <dsp:nvSpPr>
        <dsp:cNvPr id="0" name=""/>
        <dsp:cNvSpPr/>
      </dsp:nvSpPr>
      <dsp:spPr>
        <a:xfrm>
          <a:off x="225364" y="169096"/>
          <a:ext cx="409752" cy="40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9CA6C-A0F7-4BE8-9B77-EE5C9EF005B7}">
      <dsp:nvSpPr>
        <dsp:cNvPr id="0" name=""/>
        <dsp:cNvSpPr/>
      </dsp:nvSpPr>
      <dsp:spPr>
        <a:xfrm>
          <a:off x="860480" y="1469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NETWORK</a:t>
          </a:r>
        </a:p>
      </dsp:txBody>
      <dsp:txXfrm>
        <a:off x="860480" y="1469"/>
        <a:ext cx="2224411" cy="745005"/>
      </dsp:txXfrm>
    </dsp:sp>
    <dsp:sp modelId="{B9A40EDB-694E-464C-8356-AEE8787842F2}">
      <dsp:nvSpPr>
        <dsp:cNvPr id="0" name=""/>
        <dsp:cNvSpPr/>
      </dsp:nvSpPr>
      <dsp:spPr>
        <a:xfrm>
          <a:off x="0" y="932726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1420348"/>
            <a:satOff val="-9402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D9FA1-74BB-4EA5-B65F-49B870DCE4EB}">
      <dsp:nvSpPr>
        <dsp:cNvPr id="0" name=""/>
        <dsp:cNvSpPr/>
      </dsp:nvSpPr>
      <dsp:spPr>
        <a:xfrm>
          <a:off x="225364" y="1100352"/>
          <a:ext cx="409752" cy="40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8831D-960B-4D2D-A65E-513B92084C01}">
      <dsp:nvSpPr>
        <dsp:cNvPr id="0" name=""/>
        <dsp:cNvSpPr/>
      </dsp:nvSpPr>
      <dsp:spPr>
        <a:xfrm>
          <a:off x="860480" y="932726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PROCESSOR</a:t>
          </a:r>
        </a:p>
      </dsp:txBody>
      <dsp:txXfrm>
        <a:off x="860480" y="932726"/>
        <a:ext cx="2224411" cy="745005"/>
      </dsp:txXfrm>
    </dsp:sp>
    <dsp:sp modelId="{9DD6C5DE-B838-492F-B4A8-49E4DE8C5CF5}">
      <dsp:nvSpPr>
        <dsp:cNvPr id="0" name=""/>
        <dsp:cNvSpPr/>
      </dsp:nvSpPr>
      <dsp:spPr>
        <a:xfrm>
          <a:off x="0" y="1863982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2840696"/>
            <a:satOff val="-18805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D8A7-CAF8-4A2F-A324-BDF8CFA66908}">
      <dsp:nvSpPr>
        <dsp:cNvPr id="0" name=""/>
        <dsp:cNvSpPr/>
      </dsp:nvSpPr>
      <dsp:spPr>
        <a:xfrm>
          <a:off x="225364" y="2031608"/>
          <a:ext cx="409752" cy="40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97BE5-E798-4AEE-9404-4E43192F5136}">
      <dsp:nvSpPr>
        <dsp:cNvPr id="0" name=""/>
        <dsp:cNvSpPr/>
      </dsp:nvSpPr>
      <dsp:spPr>
        <a:xfrm>
          <a:off x="860480" y="1863982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CLOUD COMPUTING</a:t>
          </a:r>
        </a:p>
      </dsp:txBody>
      <dsp:txXfrm>
        <a:off x="860480" y="1863982"/>
        <a:ext cx="2224411" cy="745005"/>
      </dsp:txXfrm>
    </dsp:sp>
    <dsp:sp modelId="{984F7435-4B4C-47D4-B03E-CC8917BDBDBB}">
      <dsp:nvSpPr>
        <dsp:cNvPr id="0" name=""/>
        <dsp:cNvSpPr/>
      </dsp:nvSpPr>
      <dsp:spPr>
        <a:xfrm>
          <a:off x="0" y="2795238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4261045"/>
            <a:satOff val="-28207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71400-E9D7-4481-8E98-7952ACC542C2}">
      <dsp:nvSpPr>
        <dsp:cNvPr id="0" name=""/>
        <dsp:cNvSpPr/>
      </dsp:nvSpPr>
      <dsp:spPr>
        <a:xfrm>
          <a:off x="225364" y="2962865"/>
          <a:ext cx="409752" cy="4097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A86B5-8AF6-40E0-BDDB-512587036C8B}">
      <dsp:nvSpPr>
        <dsp:cNvPr id="0" name=""/>
        <dsp:cNvSpPr/>
      </dsp:nvSpPr>
      <dsp:spPr>
        <a:xfrm>
          <a:off x="860480" y="2795238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SERVER</a:t>
          </a:r>
        </a:p>
      </dsp:txBody>
      <dsp:txXfrm>
        <a:off x="860480" y="2795238"/>
        <a:ext cx="2224411" cy="745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41EF0-5470-4B99-97D1-2B3D6204265C}">
      <dsp:nvSpPr>
        <dsp:cNvPr id="0" name=""/>
        <dsp:cNvSpPr/>
      </dsp:nvSpPr>
      <dsp:spPr>
        <a:xfrm>
          <a:off x="1709849" y="265"/>
          <a:ext cx="1801750" cy="18017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Access needed</a:t>
          </a:r>
        </a:p>
      </dsp:txBody>
      <dsp:txXfrm>
        <a:off x="1973709" y="264125"/>
        <a:ext cx="1274030" cy="1274030"/>
      </dsp:txXfrm>
    </dsp:sp>
    <dsp:sp modelId="{96C4759D-1150-4AF2-ACC8-0673A6E17052}">
      <dsp:nvSpPr>
        <dsp:cNvPr id="0" name=""/>
        <dsp:cNvSpPr/>
      </dsp:nvSpPr>
      <dsp:spPr>
        <a:xfrm>
          <a:off x="2088216" y="1948317"/>
          <a:ext cx="1045015" cy="1045015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226733" y="2347931"/>
        <a:ext cx="767981" cy="245787"/>
      </dsp:txXfrm>
    </dsp:sp>
    <dsp:sp modelId="{FA1F2C24-078F-436D-AB98-A948A9BA885E}">
      <dsp:nvSpPr>
        <dsp:cNvPr id="0" name=""/>
        <dsp:cNvSpPr/>
      </dsp:nvSpPr>
      <dsp:spPr>
        <a:xfrm>
          <a:off x="1709849" y="3139635"/>
          <a:ext cx="1801750" cy="1801750"/>
        </a:xfrm>
        <a:prstGeom prst="ellipse">
          <a:avLst/>
        </a:prstGeom>
        <a:gradFill rotWithShape="0">
          <a:gsLst>
            <a:gs pos="0">
              <a:schemeClr val="accent2">
                <a:hueOff val="2394041"/>
                <a:satOff val="-7276"/>
                <a:lumOff val="-9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2394041"/>
                <a:satOff val="-7276"/>
                <a:lumOff val="-9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Determine scale</a:t>
          </a:r>
        </a:p>
      </dsp:txBody>
      <dsp:txXfrm>
        <a:off x="1973709" y="3403495"/>
        <a:ext cx="1274030" cy="1274030"/>
      </dsp:txXfrm>
    </dsp:sp>
    <dsp:sp modelId="{9099C925-C7DB-4A61-B291-CB438C0A7F0D}">
      <dsp:nvSpPr>
        <dsp:cNvPr id="0" name=""/>
        <dsp:cNvSpPr/>
      </dsp:nvSpPr>
      <dsp:spPr>
        <a:xfrm>
          <a:off x="3781862" y="2135699"/>
          <a:ext cx="572956" cy="6702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781862" y="2269749"/>
        <a:ext cx="401069" cy="402151"/>
      </dsp:txXfrm>
    </dsp:sp>
    <dsp:sp modelId="{CE32A684-AD51-4BA5-A6FB-097E50C4D2D0}">
      <dsp:nvSpPr>
        <dsp:cNvPr id="0" name=""/>
        <dsp:cNvSpPr/>
      </dsp:nvSpPr>
      <dsp:spPr>
        <a:xfrm>
          <a:off x="4592649" y="669075"/>
          <a:ext cx="3603500" cy="3603500"/>
        </a:xfrm>
        <a:prstGeom prst="ellipse">
          <a:avLst/>
        </a:prstGeom>
        <a:gradFill rotWithShape="0">
          <a:gsLst>
            <a:gs pos="0">
              <a:schemeClr val="accent2">
                <a:hueOff val="4788082"/>
                <a:satOff val="-14551"/>
                <a:lumOff val="-19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4788082"/>
                <a:satOff val="-14551"/>
                <a:lumOff val="-19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Select technology</a:t>
          </a:r>
        </a:p>
      </dsp:txBody>
      <dsp:txXfrm>
        <a:off x="5120369" y="1196795"/>
        <a:ext cx="2548060" cy="2548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A2767-FEC0-45D8-A250-3A0CECEC10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87BEA-720A-4B01-983C-6493C0017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8802-F28A-42D1-9BCA-40E34B52D6F0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F7142-7B6D-4E82-A762-17951F139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A5D6A-4E5C-4EA7-A13B-15A02BB53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8BC-2DB8-47A3-A77F-B9E32C2662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4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5794D-BDB5-4811-AA4A-B25E4EF28521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B1A04-13E8-48CD-97F9-AC2568E1A8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5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9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6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B1A04-13E8-48CD-97F9-AC2568E1A8D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6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qtecny.wtc.net/Photos/20220627Seminar/MyCloud_2063.PNG" TargetMode="External"/><Relationship Id="rId2" Type="http://schemas.openxmlformats.org/officeDocument/2006/relationships/hyperlink" Target="http://qtecny.wtc.net/Photos/20220627Seminar/MyCloud_2062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tecny.wtc.net/Photos/20220627Seminar/MyCloud_2064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s5.mycloud.com/public/1bb3006c-f596-4488-a785-f7ad643d422b/folders/zvt72y7mepurbp2r244emyzy?single=true" TargetMode="External"/><Relationship Id="rId2" Type="http://schemas.openxmlformats.org/officeDocument/2006/relationships/hyperlink" Target="https://www.mycloud.com/#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dmycloudex4100.wtc.net/" TargetMode="External"/><Relationship Id="rId4" Type="http://schemas.openxmlformats.org/officeDocument/2006/relationships/hyperlink" Target="https://device-local-ba25d156-3776-4a12-b3fa-9404208f443c.remotewd.com:8543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qtecny.wtc.net/Photos/20220627Seminar/FileStructure20220615-0.png" TargetMode="External"/><Relationship Id="rId2" Type="http://schemas.openxmlformats.org/officeDocument/2006/relationships/hyperlink" Target="http://qtecny.wtc.net/Photos/20220627Seminar/AppleFileStructur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tecny.wtc.net/Photos/20220627Seminar/FileStructure20220615-1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qtecny.wtc.net/Photos/20220627Seminar/OBD-IIScanner-iOS.jpg" TargetMode="External"/><Relationship Id="rId2" Type="http://schemas.openxmlformats.org/officeDocument/2006/relationships/hyperlink" Target="http://qtecny.wtc.net/Photos/20220627Seminar/OBD-IIScanne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tecny.wtc.net/Photos/20220627Seminar/OBD-IIScanner-iOS-Limitation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someone@exampl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kb/SP787?locale=en_US" TargetMode="External"/><Relationship Id="rId2" Type="http://schemas.openxmlformats.org/officeDocument/2006/relationships/hyperlink" Target="https://support.apple.com/kb/SP849?locale=en_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apple.com/kb/SP762?locale=en_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d.com/list/phone-apps-spying-on-yo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qtecny.wtc.net/Photos/20220627Seminar/PhishingMessage20220624.html" TargetMode="External"/><Relationship Id="rId2" Type="http://schemas.openxmlformats.org/officeDocument/2006/relationships/hyperlink" Target="http://qtecny.wtc.net/Photos/20220627Seminar/Fw_Invoice8674860028fromPaypa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ba.gov/business-guide/manage-your-business/stay-safe-cybersecurity-threats?utm_medium=email&amp;utm_source=govdelive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qtecny.wtc.net/Photos/20220627Seminar/iTuneSync20220615-2.jpg" TargetMode="External"/><Relationship Id="rId2" Type="http://schemas.openxmlformats.org/officeDocument/2006/relationships/hyperlink" Target="http://qtecny.wtc.net/Photos/20220627Seminar/iTuneSync2022061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Lightbulb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55054"/>
            <a:ext cx="6858000" cy="953029"/>
          </a:xfrm>
        </p:spPr>
        <p:txBody>
          <a:bodyPr anchor="ctr"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2400" b="1" dirty="0">
                <a:solidFill>
                  <a:srgbClr val="FFFF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台灣會館【大家來開講】</a:t>
            </a:r>
            <a:br>
              <a:rPr lang="en-US" sz="1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zh-TW" sz="2800" b="1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800" b="1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800" b="1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9851-7053-7E22-92E4-56CD9D0A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C984A-61EB-6D1F-297D-453B9F6CA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II.3.2      Local Cloud System 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II.3.2.1        Western Digital 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myCloud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 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9715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9715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Open </a:t>
            </a:r>
            <a:r>
              <a:rPr lang="en-US" sz="2800" b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MyCloud</a:t>
            </a:r>
            <a:r>
              <a:rPr lang="en-US" sz="2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App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9715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View Shares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97155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View Camera Roll Backup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4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50E6-0911-9726-46F0-F84A20FF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83608"/>
            <a:ext cx="9905998" cy="98543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C3B7-1536-9DB1-9241-31CDC1E4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479" y="1708879"/>
            <a:ext cx="10837888" cy="4909278"/>
          </a:xfrm>
        </p:spPr>
        <p:txBody>
          <a:bodyPr>
            <a:no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II.3.2.2        Western Digital myCloud.com </a:t>
            </a:r>
            <a:endParaRPr lang="en-US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myCloud.com (Can be on Internet)</a:t>
            </a:r>
            <a:endParaRPr lang="en-US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My Cloud (mycloud.com)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B, for others to view and download</a:t>
            </a:r>
            <a:endParaRPr lang="en-US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My Cloud selected files or directories for others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</a:t>
            </a:r>
            <a:endParaRPr lang="en-US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Local: http://WdMyCloudEX4100 will be mapped to:</a:t>
            </a:r>
            <a:endParaRPr lang="en-US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indent="-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u="sng" dirty="0">
                <a:solidFill>
                  <a:srgbClr val="0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https://device-local-ba25d156-3776-4a12-b3fa-9404208f443c.remotewd.com:8543/</a:t>
            </a:r>
            <a:endParaRPr lang="en-US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FFC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Out of </a:t>
            </a:r>
            <a:r>
              <a:rPr lang="en-US" b="1" dirty="0" err="1">
                <a:solidFill>
                  <a:srgbClr val="FFC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</a:rPr>
              <a:t>Office:</a:t>
            </a:r>
            <a:r>
              <a:rPr lang="en-US" b="1" u="sng" dirty="0" err="1">
                <a:solidFill>
                  <a:srgbClr val="0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b="1" u="sng" dirty="0">
                <a:solidFill>
                  <a:srgbClr val="000000"/>
                </a:solidFill>
                <a:effectLst/>
                <a:latin typeface="Helvetica Neue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://wdmycloudex4100.wtc.net/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746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AB8A-A552-B5DE-9C0E-CE3C2B28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F1472-EE1F-FD40-D3B4-A06EE618D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371033" cy="4256244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II.3.2.3</a:t>
            </a:r>
            <a:r>
              <a:rPr lang="en-US" sz="3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r>
              <a:rPr lang="en-US" sz="3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Seagate </a:t>
            </a:r>
            <a:r>
              <a:rPr lang="en-US" sz="3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GoFlex_Home</a:t>
            </a:r>
            <a:endParaRPr lang="en-US" sz="3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sz="3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sz="3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II.4    </a:t>
            </a:r>
            <a:r>
              <a:rPr lang="zh-TW" sz="3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應用程式商店 </a:t>
            </a:r>
            <a:r>
              <a:rPr lang="en-US" sz="3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 Store</a:t>
            </a:r>
            <a:endParaRPr lang="en-US" sz="3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II.4.1       Facebook, Line, WeChat, </a:t>
            </a:r>
            <a:r>
              <a:rPr lang="en-US" sz="3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ApplePay</a:t>
            </a:r>
            <a:r>
              <a:rPr lang="en-US" sz="3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Bank 			App, </a:t>
            </a:r>
            <a:r>
              <a:rPr lang="en-US" sz="3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Paypal</a:t>
            </a:r>
            <a:r>
              <a:rPr lang="en-US" sz="3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II.4.2       </a:t>
            </a:r>
            <a:r>
              <a:rPr lang="en-US" sz="3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Zelle</a:t>
            </a:r>
            <a:r>
              <a:rPr lang="en-US" sz="3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(Free Transfer within the same bank), 			Cash App</a:t>
            </a:r>
            <a:endParaRPr lang="en-US" sz="3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3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88D6-1687-28DD-45D1-B95D395A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2CE19-783C-B08E-D599-B6CE310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28" y="2249487"/>
            <a:ext cx="11047751" cy="3541714"/>
          </a:xfrm>
        </p:spPr>
        <p:txBody>
          <a:bodyPr>
            <a:no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   </a:t>
            </a:r>
            <a:r>
              <a:rPr lang="zh-TW" sz="3200" b="1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通訊軟體平台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 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III.1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zh-TW" sz="3200" b="1" dirty="0">
                <a:solidFill>
                  <a:srgbClr val="FFC000"/>
                </a:solidFill>
                <a:effectLst/>
                <a:ea typeface="DFKai-SB" panose="03000509000000000000" pitchFamily="65" charset="-120"/>
                <a:cs typeface="Arial Unicode MS" panose="020B0604020202020204" pitchFamily="34" charset="-128"/>
              </a:rPr>
              <a:t>手持電子設備和</a:t>
            </a:r>
            <a:r>
              <a:rPr lang="en-US" sz="32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cs typeface="Arial Unicode MS" panose="020B0604020202020204" pitchFamily="34" charset="-128"/>
              </a:rPr>
              <a:t> PC</a:t>
            </a:r>
            <a:r>
              <a:rPr lang="zh-TW" sz="32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cs typeface="Arial Unicode MS" panose="020B0604020202020204" pitchFamily="34" charset="-128"/>
              </a:rPr>
              <a:t>，文件結構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Handheld Devices 		and PC, File Structure</a:t>
            </a: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 </a:t>
            </a:r>
            <a:r>
              <a:rPr lang="en-US" sz="3200" b="1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Apple File Structure</a:t>
            </a:r>
            <a:b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 </a:t>
            </a:r>
            <a:r>
              <a:rPr lang="en-US" sz="32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File Structure Top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 </a:t>
            </a:r>
            <a:r>
              <a:rPr lang="en-US" sz="32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File Structure One Step Down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1144-6544-44E9-5024-4762D58F5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1028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BCA86-3128-690A-9EFB-C1EB43917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08682"/>
            <a:ext cx="9905999" cy="4527029"/>
          </a:xfrm>
        </p:spPr>
        <p:txBody>
          <a:bodyPr>
            <a:noAutofit/>
          </a:bodyPr>
          <a:lstStyle/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III.1.1         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iTune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PC, 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PhotoTransferApp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(on PC and 		 Handheld)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III.2	    </a:t>
            </a:r>
            <a:r>
              <a:rPr lang="zh-TW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手持電子設備之間的通信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Handheld 		Devices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III.2.1        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AirDrop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to Photos of the other devices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III.2.2        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DropBox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If the attached file is out-of-			limited-size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   (Valid in limited time frame - two weeks)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8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EE96B-BE62-C6B2-A655-D74F2C44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C40EF-B95F-43D8-7A11-E5F58B4C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97088"/>
            <a:ext cx="9905999" cy="4558545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III.3    </a:t>
            </a:r>
            <a:r>
              <a:rPr lang="zh-TW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手持電子設備和周邊設備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and 	    Peripherals 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III.3.1       </a:t>
            </a:r>
            <a:r>
              <a:rPr lang="zh-TW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智能電視 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 TV (wireless, USB-c to 			HDMI)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III.3.2       </a:t>
            </a:r>
            <a:r>
              <a:rPr lang="zh-TW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網絡印表機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 Printer (with </a:t>
            </a:r>
            <a:r>
              <a:rPr lang="en-US" sz="3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AirPrint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III.3.3       Apple Watch, </a:t>
            </a:r>
            <a:r>
              <a:rPr lang="en-US" sz="32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OBD-II Scanner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III.3.4       </a:t>
            </a:r>
            <a:r>
              <a:rPr lang="en-US" sz="32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OBD-II Scanner for iOS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      </a:t>
            </a:r>
            <a:r>
              <a:rPr lang="en-US" sz="32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Limitation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8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E6B0-3E23-1C11-84E0-F9E16995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804B4E-DEF2-516A-75D2-817A4A599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41412" y="3235514"/>
            <a:ext cx="9584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雲端系統 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Local Cloud System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IV.1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    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Seagate </a:t>
            </a:r>
            <a:r>
              <a:rPr kumimoji="0" lang="en-US" altLang="zh-TW" sz="3200" b="1" i="0" u="none" strike="noStrike" cap="none" normalizeH="0" baseline="0" dirty="0" err="1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GoFlex_Home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 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網路儲存系統</a:t>
            </a:r>
            <a:endParaRPr kumimoji="0" lang="zh-TW" altLang="en-US" sz="3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IV.2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    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Western Digital myCloud.com 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網路儲存系統</a:t>
            </a:r>
            <a:endParaRPr kumimoji="0" lang="zh-TW" altLang="en-US" sz="3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5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279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81" name="Rectangle 280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2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/>
              <a:t>Computing Components</a:t>
            </a:r>
          </a:p>
        </p:txBody>
      </p:sp>
      <p:pic>
        <p:nvPicPr>
          <p:cNvPr id="10" name="Content Placeholder 6" descr="circuit board">
            <a:extLst>
              <a:ext uri="{FF2B5EF4-FFF2-40B4-BE49-F238E27FC236}">
                <a16:creationId xmlns:a16="http://schemas.microsoft.com/office/drawing/2014/main" id="{38616497-6A2B-4863-A3DD-A2D0AF0748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31" r="14065"/>
          <a:stretch/>
        </p:blipFill>
        <p:spPr>
          <a:xfrm flipH="1"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341" name="Group 283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6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9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6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4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6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1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2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3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4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5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6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7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8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aphicFrame>
        <p:nvGraphicFramePr>
          <p:cNvPr id="200" name="Content Placeholder 2" descr="Smart Art">
            <a:extLst>
              <a:ext uri="{FF2B5EF4-FFF2-40B4-BE49-F238E27FC236}">
                <a16:creationId xmlns:a16="http://schemas.microsoft.com/office/drawing/2014/main" id="{C7094B13-F699-4785-845B-4DB18710A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701812"/>
              </p:ext>
            </p:extLst>
          </p:nvPr>
        </p:nvGraphicFramePr>
        <p:xfrm>
          <a:off x="7962519" y="2249487"/>
          <a:ext cx="3084892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266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5BE62A68-92FB-4DA6-B1D6-FA043544A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2">
            <a:extLst>
              <a:ext uri="{FF2B5EF4-FFF2-40B4-BE49-F238E27FC236}">
                <a16:creationId xmlns:a16="http://schemas.microsoft.com/office/drawing/2014/main" id="{10A6DFCC-5864-48A7-8196-CBCF038BB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03CA880E-A155-41A2-B87D-21AC3CE33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AD179668-A46F-4D4C-8C75-2F3B4B57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0DB283C2-E19A-4A75-909F-450DB72DE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B674E08A-09B5-42AD-805C-43DAE1D0B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248B903F-D11E-41B4-A6F7-5ACF56D76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68B65942-DED3-475B-B28D-839E15541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54C02C20-8E50-4D5F-9E89-7266186B1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57C79DE-C22B-4732-B921-1EEF64DAD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21E55FE5-F856-4E6D-A505-4A5AA92FC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564ACC84-D8A2-43FB-AB43-D7A892AC8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33DE6074-A243-4841-8A21-41739E524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6AD73007-A6A4-498E-8AF9-C3F7D61D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id="{541BFD40-70B0-48BA-9216-9C67411F4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7DFC59A5-0E43-4308-8BFB-F505CFB54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0852232F-7FE7-4B61-AC34-F29289DAC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F2467A7F-F122-4464-A682-8C4DB1DA1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2178D569-0695-49D6-8261-1BF6E2E48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E289FFF1-2E96-4F4A-94D2-D1FED6AE8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F0509D92-D47A-49BC-899A-0C2AB53BC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606E419B-186B-4DA7-95FA-F921A2D3F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35DBBAC4-A0DC-44A6-A64F-3FF22BC30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id="{45359546-A3CF-4560-869D-4C642B0F7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A9D2DDA1-3EE0-4B5E-8107-6000BCB2B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6DA22C48-18EA-47BE-B75A-9594E025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411A5F9B-C5BD-4FE0-BEE1-5FA9B82FB3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AFFCFD60-FB34-408B-A2EA-311A1093D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72B9EBCA-3EF6-4296-80E0-CD849B27E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CC021197-0DB7-42B6-93BB-32252A93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254035"/>
            <a:ext cx="2926190" cy="4002222"/>
          </a:xfrm>
        </p:spPr>
        <p:txBody>
          <a:bodyPr>
            <a:normAutofit/>
          </a:bodyPr>
          <a:lstStyle/>
          <a:p>
            <a:pPr algn="r"/>
            <a:r>
              <a:rPr lang="en-US" sz="3300" dirty="0">
                <a:solidFill>
                  <a:srgbClr val="FFFFFF"/>
                </a:solidFill>
              </a:rPr>
              <a:t>Distribution</a:t>
            </a:r>
          </a:p>
        </p:txBody>
      </p:sp>
      <p:sp useBgFill="1">
        <p:nvSpPr>
          <p:cNvPr id="124" name="Round Diagonal Corner Rectangle 6">
            <a:extLst>
              <a:ext uri="{FF2B5EF4-FFF2-40B4-BE49-F238E27FC236}">
                <a16:creationId xmlns:a16="http://schemas.microsoft.com/office/drawing/2014/main" id="{7C30BDFE-E13B-4CD1-9371-FAEDFF80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47D4E2-EA7B-40EF-8062-D1FAF838F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F1549F3B-53A1-4D15-8E8E-4297D91B8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841347B2-F767-433C-946A-1B19B4C40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B34A4847-B6CA-4001-8EB1-33B3854A4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EF334B32-D0A0-45DE-99CB-37A3E56EC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5D1098DF-5812-4A6F-A4B7-AFEBEDA98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2A72CC5D-2EA1-4ABD-B694-045401D7F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47B8C57D-403F-4D5B-9724-24276E99B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4890E5D3-F793-4B6A-AA8F-1F6C03BD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68A2FE4A-346D-4EA5-B377-EED451516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2F12D5D5-9BB1-4D89-B5B4-8F8353825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13" name="Content Placeholder 5" descr="Graph">
            <a:extLst>
              <a:ext uri="{FF2B5EF4-FFF2-40B4-BE49-F238E27FC236}">
                <a16:creationId xmlns:a16="http://schemas.microsoft.com/office/drawing/2014/main" id="{B33E6934-D239-4A28-AC33-F8851CE5D9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543268"/>
              </p:ext>
            </p:extLst>
          </p:nvPr>
        </p:nvGraphicFramePr>
        <p:xfrm>
          <a:off x="4296698" y="1083956"/>
          <a:ext cx="6545928" cy="432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66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F439-6F4E-4BCD-9A8D-B3943844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Process</a:t>
            </a:r>
          </a:p>
        </p:txBody>
      </p:sp>
      <p:graphicFrame>
        <p:nvGraphicFramePr>
          <p:cNvPr id="6" name="Content Placeholder 5" descr="Smart Art">
            <a:extLst>
              <a:ext uri="{FF2B5EF4-FFF2-40B4-BE49-F238E27FC236}">
                <a16:creationId xmlns:a16="http://schemas.microsoft.com/office/drawing/2014/main" id="{E693AFA8-6DE5-4AFA-9068-5150F813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518688"/>
              </p:ext>
            </p:extLst>
          </p:nvPr>
        </p:nvGraphicFramePr>
        <p:xfrm>
          <a:off x="1141413" y="1692612"/>
          <a:ext cx="9906000" cy="494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478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EC24-3311-0D29-8C03-3B8AC8BB1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193" y="1122363"/>
            <a:ext cx="10208301" cy="2387600"/>
          </a:xfrm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 sz="3200" b="1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台灣會館【大家來開講】</a:t>
            </a:r>
            <a:br>
              <a:rPr lang="en-US" sz="3200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zh-TW" sz="3200" b="1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手持電子產品介紹教學</a:t>
            </a:r>
            <a:r>
              <a:rPr lang="en-US" sz="3200" b="1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 &amp; </a:t>
            </a:r>
            <a:r>
              <a:rPr lang="zh-TW" sz="3200" b="1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數據安全</a:t>
            </a:r>
            <a:br>
              <a:rPr lang="en-US" sz="3200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" panose="020B0604020202020204" pitchFamily="34" charset="0"/>
              </a:rPr>
              <a:t> </a:t>
            </a:r>
            <a:br>
              <a:rPr lang="en-US" sz="3200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zh-TW" sz="3200" b="1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主講：美國宜蘭同鄉會會長 林振成</a:t>
            </a:r>
            <a:r>
              <a:rPr lang="en-US" altLang="zh-TW" sz="3200" b="1" dirty="0">
                <a:solidFill>
                  <a:schemeClr val="accent1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(Richard Lin)</a:t>
            </a:r>
            <a:endParaRPr lang="en-US" sz="3200" dirty="0">
              <a:solidFill>
                <a:schemeClr val="accent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27064-CF9F-C160-9470-5ABBD4168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918" y="3747540"/>
            <a:ext cx="9788577" cy="3110460"/>
          </a:xfrm>
        </p:spPr>
        <p:txBody>
          <a:bodyPr>
            <a:noAutofit/>
          </a:bodyPr>
          <a:lstStyle/>
          <a:p>
            <a:r>
              <a:rPr lang="zh-TW" sz="24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時間：</a:t>
            </a:r>
            <a:r>
              <a:rPr lang="en-US" sz="24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6</a:t>
            </a:r>
            <a:r>
              <a:rPr lang="zh-TW" sz="24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月</a:t>
            </a:r>
            <a:r>
              <a:rPr lang="en-US" sz="24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27</a:t>
            </a:r>
            <a:r>
              <a:rPr lang="zh-TW" sz="24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日（週一）下午</a:t>
            </a:r>
            <a:r>
              <a:rPr lang="en-US" sz="24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1</a:t>
            </a:r>
            <a:r>
              <a:rPr lang="zh-TW" sz="24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點</a:t>
            </a:r>
            <a:br>
              <a:rPr lang="en-US" sz="2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地點：台灣會館</a:t>
            </a:r>
            <a:r>
              <a:rPr lang="en-US" sz="24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(137-44 Northern Blvd. Flushing, NY 11354)</a:t>
            </a:r>
            <a:br>
              <a:rPr lang="en-US" sz="24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en-US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林振成 </a:t>
            </a:r>
            <a:r>
              <a:rPr lang="en-US" altLang="zh-TW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(Richard Lin) </a:t>
            </a:r>
            <a:r>
              <a:rPr lang="en-US" sz="32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Times New Roman" panose="02020603050405020304" pitchFamily="18" charset="0"/>
              </a:rPr>
              <a:t>- IT </a:t>
            </a:r>
            <a:r>
              <a:rPr lang="zh-TW" sz="32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Times New Roman" panose="02020603050405020304" pitchFamily="18" charset="0"/>
              </a:rPr>
              <a:t>技術、辦公室自動化、</a:t>
            </a:r>
            <a:r>
              <a:rPr lang="en-US" altLang="zh-TW" sz="32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Times New Roman" panose="02020603050405020304" pitchFamily="18" charset="0"/>
              </a:rPr>
              <a:t>  				   </a:t>
            </a:r>
            <a:r>
              <a:rPr lang="zh-TW" sz="32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Times New Roman" panose="02020603050405020304" pitchFamily="18" charset="0"/>
              </a:rPr>
              <a:t>網頁託管</a:t>
            </a:r>
            <a:r>
              <a:rPr lang="en-US" sz="32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TW" sz="32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Times New Roman" panose="02020603050405020304" pitchFamily="18" charset="0"/>
              </a:rPr>
              <a:t>設計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36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  Contact details	</a:t>
            </a:r>
          </a:p>
        </p:txBody>
      </p:sp>
      <p:pic>
        <p:nvPicPr>
          <p:cNvPr id="6" name="Picture Placeholder 5" descr="Circuit">
            <a:extLst>
              <a:ext uri="{FF2B5EF4-FFF2-40B4-BE49-F238E27FC236}">
                <a16:creationId xmlns:a16="http://schemas.microsoft.com/office/drawing/2014/main" id="{103D88BF-51AE-46F2-8081-A3C5064327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411" y="783406"/>
            <a:ext cx="9912354" cy="32997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79215-653F-4996-95E5-0FD4B247B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364" y="5124019"/>
            <a:ext cx="9910859" cy="132594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hlinkClick r:id="rId4"/>
              </a:rPr>
              <a:t>someone@example.com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84F4-00DA-9327-3406-206414CC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FDC0E3-6C74-C767-4912-83D37AD2B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41411" y="2648012"/>
            <a:ext cx="1050594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I.   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手持電子設備介紹 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Handheld Devices Introduction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II.  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手持電子設備設置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,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備份及還原 </a:t>
            </a:r>
            <a:endParaRPr kumimoji="0" lang="en-US" altLang="zh-TW" sz="32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DFKai-SB" panose="03000509000000000000" pitchFamily="65" charset="-120"/>
              <a:ea typeface="DFKai-SB" panose="03000509000000000000" pitchFamily="65" charset="-120"/>
              <a:cs typeface="Arial Unicode MS" panose="020B060402020202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zh-TW" sz="3200" b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       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Handheld Devices Setup,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Times New Roman" panose="02020603050405020304" pitchFamily="18" charset="0"/>
              </a:rPr>
              <a:t> Backup and Restore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III. 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通訊軟體平台 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Communication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IV.  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雲端系統 </a:t>
            </a:r>
            <a:r>
              <a:rPr kumimoji="0" lang="en-US" altLang="zh-TW" sz="32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Local Cloud System</a:t>
            </a:r>
            <a:endParaRPr kumimoji="0" lang="en-US" altLang="zh-TW" sz="32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2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E834-D35B-FBE6-F1EA-026F5714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8030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1D82-93FA-CCAC-8D8A-3C5232DF0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50" y="1918742"/>
            <a:ext cx="11077730" cy="4320740"/>
          </a:xfrm>
        </p:spPr>
        <p:txBody>
          <a:bodyPr>
            <a:no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  </a:t>
            </a:r>
            <a:r>
              <a:rPr lang="zh-TW" sz="3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手持電子設備介紹</a:t>
            </a:r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</a:t>
            </a:r>
            <a:endParaRPr lang="en-US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I.1    </a:t>
            </a:r>
            <a:r>
              <a:rPr lang="zh-TW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手機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Cellphone (iOS, Android, Windows)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I.2    </a:t>
            </a:r>
            <a:r>
              <a:rPr lang="zh-TW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平板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Tablet (iOS, Windows, Android)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iPad 9 (10.2 inches), iPad Air 3 (10.5 inches), iPad Pro (10.5 inches)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0" marR="381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iPad (9th generation) - Technical Specifications</a:t>
            </a:r>
            <a:endParaRPr lang="en-US" sz="2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0" marR="381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iPad Air (3rd generation) - Technical Specifications</a:t>
            </a:r>
            <a:endParaRPr lang="en-US" sz="2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0" marR="3810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iPad Pro (10.5-inch) - Technical Specifications</a:t>
            </a:r>
            <a:endParaRPr lang="en-US" sz="28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I.3    </a:t>
            </a:r>
            <a:r>
              <a:rPr lang="zh-TW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筆記型電腦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Laptop (Windows, Linux (</a:t>
            </a:r>
            <a:r>
              <a:rPr lang="en-US" sz="2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Redhat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Fedora 36), iOS)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98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00EE5-EB9F-74C5-0CA5-43E41571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7517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0280D-3D33-1491-DB15-48F2B9D99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58780"/>
            <a:ext cx="10071231" cy="479685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zh-TW" sz="35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Times New Roman" panose="02020603050405020304" pitchFamily="18" charset="0"/>
              </a:rPr>
              <a:t>電池壽命</a:t>
            </a:r>
            <a:r>
              <a:rPr lang="en-US" sz="35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Battery Life</a:t>
            </a:r>
            <a:endParaRPr lang="en-US" sz="35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Lithium-ion batteries have between 300-500 full charge cycles</a:t>
            </a:r>
            <a:r>
              <a:rPr lang="en-US" sz="30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which means you can go from a completely dead battery to a 100 percent charged one only 300-500 times,</a:t>
            </a:r>
            <a:endParaRPr lang="en-US" sz="30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solidFill>
                  <a:srgbClr val="FFC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Running your iPad down to zero before you plug it in to charge also stresses the battery, according to Hamilton. </a:t>
            </a:r>
            <a:r>
              <a:rPr lang="en-US" sz="3000" b="1" dirty="0">
                <a:solidFill>
                  <a:srgbClr val="FFC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Keeping the battery neutral at the happy medium of </a:t>
            </a:r>
            <a:r>
              <a:rPr lang="en-US" sz="3000" b="1" u="sng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25-85%</a:t>
            </a:r>
            <a:r>
              <a:rPr lang="en-US" sz="3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your best bet for battery health.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1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EC82A1-C7BE-8E3B-1ABC-EAC1BDEA07E5}"/>
              </a:ext>
            </a:extLst>
          </p:cNvPr>
          <p:cNvSpPr txBox="1"/>
          <p:nvPr/>
        </p:nvSpPr>
        <p:spPr>
          <a:xfrm>
            <a:off x="854439" y="676983"/>
            <a:ext cx="10628027" cy="600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 down your screen brightness, turn off Bluetooth</a:t>
            </a:r>
            <a:r>
              <a:rPr lang="en-US" sz="28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Wi-Fi if you are not using it and use less energy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a knock-off charger can cause an iPad to not charge properly, and lead to the battery possibly eroding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Delete un-used apps</a:t>
            </a:r>
            <a:endParaRPr lang="en-US" sz="28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If you have not used an app in the past month, you are probably better off deleting it. In addition to draining your battery, some apps might take it a step further - here are some apps that </a:t>
            </a:r>
            <a:r>
              <a:rPr lang="en-US" sz="2800" u="none" strike="noStrike" dirty="0">
                <a:solidFill>
                  <a:srgbClr val="0A4E9B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people might be using to spy on you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751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545CA3-AA31-9246-1A04-F624CC69CC58}"/>
              </a:ext>
            </a:extLst>
          </p:cNvPr>
          <p:cNvSpPr txBox="1"/>
          <p:nvPr/>
        </p:nvSpPr>
        <p:spPr>
          <a:xfrm>
            <a:off x="554636" y="163551"/>
            <a:ext cx="11137691" cy="673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exposing your iPad to excessive temperatures</a:t>
            </a:r>
            <a:endParaRPr lang="en-US" sz="24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power mode is your friend - use it! Power saving options will help reduce unnecessary battery usage, which will prevent you from having to replace the battery</a:t>
            </a:r>
            <a:endParaRPr lang="en-US" sz="24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Wi-Fi provides much more consistency to the battery rather than using data from a cellular network, which can be a lot more stressful for your battery</a:t>
            </a:r>
            <a:r>
              <a:rPr lang="en-US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of us have used our iPads to read in the bathtub, or left them in the bathroom while we took a shower</a:t>
            </a:r>
            <a:r>
              <a:rPr lang="en-US" sz="24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a screen protector or case</a:t>
            </a:r>
            <a:endParaRPr lang="en-US" sz="24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iPads are regularly dropped, and even if they have no surface cracks, a good knock can dislodge important connectors or shock the LCD into a black mode,</a:t>
            </a:r>
            <a:endParaRPr lang="en-US" sz="24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54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280B-E6F9-2D5A-B6F5-5E3E707E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6215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3860-6A3E-DA48-2B82-0D6FE60F7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2337"/>
            <a:ext cx="9905999" cy="4587145"/>
          </a:xfrm>
        </p:spPr>
        <p:txBody>
          <a:bodyPr>
            <a:noAutofit/>
          </a:bodyPr>
          <a:lstStyle/>
          <a:p>
            <a:pPr marL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  </a:t>
            </a:r>
            <a:r>
              <a:rPr lang="zh-TW" sz="28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手持電子設備設置</a:t>
            </a:r>
            <a:r>
              <a:rPr lang="en-US" sz="28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,</a:t>
            </a:r>
            <a:r>
              <a:rPr lang="zh-TW" sz="2800" b="1" dirty="0">
                <a:solidFill>
                  <a:srgbClr val="FFC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  <a:cs typeface="Arial Unicode MS" panose="020B0604020202020204" pitchFamily="34" charset="-128"/>
              </a:rPr>
              <a:t>備份及還原 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	Setup, Backup and Restore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II.1    </a:t>
            </a:r>
            <a:r>
              <a:rPr lang="zh-TW" sz="28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密碼安全 </a:t>
            </a: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Password Safety</a:t>
            </a:r>
          </a:p>
          <a:p>
            <a:pPr marL="914400" marR="0" indent="-9144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Any Financial site should need password which was not saved in the device and needs other devices to confirm password change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II.1.1 </a:t>
            </a:r>
            <a:r>
              <a:rPr lang="en-US" sz="28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2"/>
              </a:rPr>
              <a:t>Email Phishing</a:t>
            </a:r>
            <a:r>
              <a:rPr lang="en-US" sz="2800" b="1" i="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28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hlinkClick r:id="rId3"/>
              </a:rPr>
              <a:t>MessagePhishing</a:t>
            </a:r>
            <a:endParaRPr lang="en-US" sz="28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II.1.2 </a:t>
            </a:r>
            <a:r>
              <a:rPr lang="en-US" sz="2800" b="1" i="0" dirty="0">
                <a:solidFill>
                  <a:srgbClr val="FFC000"/>
                </a:solidFill>
                <a:effectLst/>
                <a:latin typeface="Source Sans Pro" panose="020B0503030403020204" pitchFamily="34" charset="0"/>
                <a:hlinkClick r:id="rId4"/>
              </a:rPr>
              <a:t>Stay safe from cybersecurity threats</a:t>
            </a:r>
            <a:endParaRPr lang="en-US" sz="2800" b="1" i="0" dirty="0">
              <a:solidFill>
                <a:srgbClr val="FFC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800" dirty="0">
              <a:solidFill>
                <a:srgbClr val="FFC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0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7749-7BF7-2C26-33A0-752D74D3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Handheld Devices Introduction and Data Security</a:t>
            </a:r>
            <a:br>
              <a:rPr lang="en-US" sz="24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手持電子產品介紹教學</a:t>
            </a:r>
            <a:r>
              <a:rPr lang="en-US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&amp; </a:t>
            </a:r>
            <a:r>
              <a:rPr 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數據安全</a:t>
            </a:r>
            <a:r>
              <a:rPr lang="en-US" altLang="zh-TW" sz="2400" b="1" dirty="0">
                <a:solidFill>
                  <a:srgbClr val="92D050"/>
                </a:solidFill>
                <a:effectLst/>
                <a:latin typeface="DFKai-SB" panose="03000509000000000000" pitchFamily="65" charset="-120"/>
                <a:ea typeface="Times New Roman" panose="02020603050405020304" pitchFamily="18" charset="0"/>
                <a:cs typeface="Arial Unicode MS" panose="020B0604020202020204" pitchFamily="34" charset="-128"/>
              </a:rPr>
              <a:t>  - By Richard Lin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F952-132D-8974-302B-C846F1A32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II.2    </a:t>
            </a:r>
            <a:r>
              <a:rPr lang="zh-TW" sz="3000" b="1" dirty="0">
                <a:solidFill>
                  <a:srgbClr val="FFC000"/>
                </a:solidFill>
                <a:effectLst/>
                <a:ea typeface="DFKai-SB" panose="03000509000000000000" pitchFamily="65" charset="-120"/>
                <a:cs typeface="Arial Unicode MS" panose="020B0604020202020204" pitchFamily="34" charset="-128"/>
              </a:rPr>
              <a:t>網路及數據連接 </a:t>
            </a: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Internet and Cellular Data Connection</a:t>
            </a:r>
            <a:endParaRPr lang="en-US" sz="3000" dirty="0">
              <a:solidFill>
                <a:srgbClr val="FFC000"/>
              </a:solidFill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endParaRPr lang="en-US" sz="3000" b="1" dirty="0">
              <a:solidFill>
                <a:srgbClr val="FFC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II.3    </a:t>
            </a:r>
            <a:r>
              <a:rPr lang="zh-TW" sz="30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DFKai-SB" panose="03000509000000000000" pitchFamily="65" charset="-120"/>
                <a:cs typeface="Arial Unicode MS" panose="020B0604020202020204" pitchFamily="34" charset="-128"/>
              </a:rPr>
              <a:t>備份及還原 </a:t>
            </a: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Backup and Restore</a:t>
            </a:r>
            <a:endParaRPr lang="en-US" sz="30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II.3.1      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iTune</a:t>
            </a: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PC - Backup to your PC</a:t>
            </a:r>
            <a:endParaRPr lang="en-US" sz="30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After connecting iPad </a:t>
            </a:r>
            <a:r>
              <a:rPr lang="en-US" sz="30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USB port.</a:t>
            </a:r>
            <a:endParaRPr lang="en-US" sz="30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Start </a:t>
            </a:r>
            <a:r>
              <a:rPr lang="en-US" sz="3000" b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iTune</a:t>
            </a:r>
            <a:r>
              <a:rPr lang="en-US" sz="30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 it will Sync iPad to Backup Storage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indent="-2286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Or you can select </a:t>
            </a:r>
            <a:r>
              <a:rPr lang="en-US" sz="30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other choices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Backup or Restore your iPad.</a:t>
            </a:r>
            <a:endParaRPr lang="en-US" sz="3000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73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8C32A8-E4D9-473C-833A-8950C6E7C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18BD99-41E9-467C-9777-74587F83171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03EF818-EDF6-480C-9B86-0A3B979BCC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design</Template>
  <TotalTime>562</TotalTime>
  <Words>1303</Words>
  <Application>Microsoft Office PowerPoint</Application>
  <PresentationFormat>Widescreen</PresentationFormat>
  <Paragraphs>119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DFKai-SB</vt:lpstr>
      <vt:lpstr>Helvetica Neue</vt:lpstr>
      <vt:lpstr>Arial</vt:lpstr>
      <vt:lpstr>Calibri</vt:lpstr>
      <vt:lpstr>Calibri Light</vt:lpstr>
      <vt:lpstr>Lucida Sans Unicode</vt:lpstr>
      <vt:lpstr>Montserrat</vt:lpstr>
      <vt:lpstr>Roboto</vt:lpstr>
      <vt:lpstr>Source Sans Pro</vt:lpstr>
      <vt:lpstr>Times New Roman</vt:lpstr>
      <vt:lpstr>Tw Cen MT</vt:lpstr>
      <vt:lpstr>Circuit</vt:lpstr>
      <vt:lpstr>台灣會館【大家來開講】 </vt:lpstr>
      <vt:lpstr>台灣會館【大家來開講】 手持電子產品介紹教學 &amp; 數據安全   主講：美國宜蘭同鄉會會長 林振成(Richard Lin)</vt:lpstr>
      <vt:lpstr>Handheld Devices Introduction and Data Security 手持電子產品介紹教學 &amp; 數據安全  - By Richard Lin</vt:lpstr>
      <vt:lpstr>Handheld Devices Introduction and Data Security 手持電子產品介紹教學 &amp; 數據安全  - By Richard Lin</vt:lpstr>
      <vt:lpstr>Handheld Devices Introduction and Data Security 手持電子產品介紹教學 &amp; 數據安全  - By Richard Lin</vt:lpstr>
      <vt:lpstr>PowerPoint Presentation</vt:lpstr>
      <vt:lpstr>PowerPoint Presentation</vt:lpstr>
      <vt:lpstr>Handheld Devices Introduction and Data Security 手持電子產品介紹教學 &amp; 數據安全  - By Richard Lin</vt:lpstr>
      <vt:lpstr>Handheld Devices Introduction and Data Security 手持電子產品介紹教學 &amp; 數據安全  - By Richard Lin</vt:lpstr>
      <vt:lpstr>Handheld Devices Introduction and Data Security 手持電子產品介紹教學 &amp; 數據安全  - By Richard Lin</vt:lpstr>
      <vt:lpstr>Handheld Devices Introduction and Data Security 手持電子產品介紹教學 &amp; 數據安全  - By Richard Lin</vt:lpstr>
      <vt:lpstr>Handheld Devices Introduction and Data Security 手持電子產品介紹教學 &amp; 數據安全  - By Richard Lin</vt:lpstr>
      <vt:lpstr>Handheld Devices Introduction and Data Security 手持電子產品介紹教學 &amp; 數據安全  - By Richard Lin</vt:lpstr>
      <vt:lpstr>Handheld Devices Introduction and Data Security 手持電子產品介紹教學 &amp; 數據安全  - By Richard Lin</vt:lpstr>
      <vt:lpstr>Handheld Devices Introduction and Data Security 手持電子產品介紹教學 &amp; 數據安全  - By Richard Lin</vt:lpstr>
      <vt:lpstr>Handheld Devices Introduction and Data Security 手持電子產品介紹教學 &amp; 數據安全  - By Richard Lin</vt:lpstr>
      <vt:lpstr>Computing Components</vt:lpstr>
      <vt:lpstr>Distribution</vt:lpstr>
      <vt:lpstr>Process</vt:lpstr>
      <vt:lpstr>  Contact details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台灣會館【大家來開講】</dc:title>
  <dc:creator>Richard Lin</dc:creator>
  <cp:lastModifiedBy>Richard Lin</cp:lastModifiedBy>
  <cp:revision>11</cp:revision>
  <dcterms:created xsi:type="dcterms:W3CDTF">2022-06-22T16:31:25Z</dcterms:created>
  <dcterms:modified xsi:type="dcterms:W3CDTF">2022-06-25T01:09:25Z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